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3" r:id="rId8"/>
    <p:sldId id="264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E6B9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28" autoAdjust="0"/>
  </p:normalViewPr>
  <p:slideViewPr>
    <p:cSldViewPr>
      <p:cViewPr varScale="1">
        <p:scale>
          <a:sx n="70" d="100"/>
          <a:sy n="70" d="100"/>
        </p:scale>
        <p:origin x="138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B9D79-DAD3-469E-ADE2-155B203F3C83}" type="datetimeFigureOut">
              <a:rPr lang="es-ES" smtClean="0"/>
              <a:t>23/12/2016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2CB1B-7877-48A6-94D4-01993C577B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944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B9D79-DAD3-469E-ADE2-155B203F3C83}" type="datetimeFigureOut">
              <a:rPr lang="es-ES" smtClean="0"/>
              <a:t>23/12/2016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2CB1B-7877-48A6-94D4-01993C577B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7723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B9D79-DAD3-469E-ADE2-155B203F3C83}" type="datetimeFigureOut">
              <a:rPr lang="es-ES" smtClean="0"/>
              <a:t>23/12/2016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2CB1B-7877-48A6-94D4-01993C577B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6704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B9D79-DAD3-469E-ADE2-155B203F3C83}" type="datetimeFigureOut">
              <a:rPr lang="es-ES" smtClean="0"/>
              <a:t>23/12/2016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2CB1B-7877-48A6-94D4-01993C577B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503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B9D79-DAD3-469E-ADE2-155B203F3C83}" type="datetimeFigureOut">
              <a:rPr lang="es-ES" smtClean="0"/>
              <a:t>23/12/2016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2CB1B-7877-48A6-94D4-01993C577B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704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B9D79-DAD3-469E-ADE2-155B203F3C83}" type="datetimeFigureOut">
              <a:rPr lang="es-ES" smtClean="0"/>
              <a:t>23/12/2016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2CB1B-7877-48A6-94D4-01993C577B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4244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B9D79-DAD3-469E-ADE2-155B203F3C83}" type="datetimeFigureOut">
              <a:rPr lang="es-ES" smtClean="0"/>
              <a:t>23/12/2016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2CB1B-7877-48A6-94D4-01993C577B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1971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B9D79-DAD3-469E-ADE2-155B203F3C83}" type="datetimeFigureOut">
              <a:rPr lang="es-ES" smtClean="0"/>
              <a:t>23/12/2016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2CB1B-7877-48A6-94D4-01993C577B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2408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B9D79-DAD3-469E-ADE2-155B203F3C83}" type="datetimeFigureOut">
              <a:rPr lang="es-ES" smtClean="0"/>
              <a:t>23/12/2016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2CB1B-7877-48A6-94D4-01993C577B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2651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B9D79-DAD3-469E-ADE2-155B203F3C83}" type="datetimeFigureOut">
              <a:rPr lang="es-ES" smtClean="0"/>
              <a:t>23/12/2016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2CB1B-7877-48A6-94D4-01993C577B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5287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B9D79-DAD3-469E-ADE2-155B203F3C83}" type="datetimeFigureOut">
              <a:rPr lang="es-ES" smtClean="0"/>
              <a:t>23/12/2016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2CB1B-7877-48A6-94D4-01993C577B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0047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B9D79-DAD3-469E-ADE2-155B203F3C83}" type="datetimeFigureOut">
              <a:rPr lang="es-ES" smtClean="0"/>
              <a:t>23/12/2016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2CB1B-7877-48A6-94D4-01993C577B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0348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ALTERNATIVAS Y PROPUESTAS PAI DEL GRAO-COCOTERS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5157736"/>
            <a:ext cx="6400800" cy="1568814"/>
          </a:xfrm>
        </p:spPr>
        <p:txBody>
          <a:bodyPr>
            <a:normAutofit/>
          </a:bodyPr>
          <a:lstStyle/>
          <a:p>
            <a:pPr algn="l"/>
            <a:r>
              <a:rPr lang="ca-ES" sz="2400" dirty="0"/>
              <a:t>UR3 16-17 B</a:t>
            </a:r>
            <a:endParaRPr lang="es-ES" sz="2400" dirty="0"/>
          </a:p>
          <a:p>
            <a:pPr algn="l"/>
            <a:r>
              <a:rPr lang="es-ES" sz="1800" dirty="0" smtClean="0"/>
              <a:t>JUESAS ORDAZ, RAQUEL</a:t>
            </a:r>
          </a:p>
          <a:p>
            <a:pPr algn="l"/>
            <a:r>
              <a:rPr lang="es-ES" sz="1800" dirty="0" smtClean="0"/>
              <a:t>CRACOGNA BLASCO, FRANCA</a:t>
            </a:r>
          </a:p>
          <a:p>
            <a:pPr algn="l"/>
            <a:r>
              <a:rPr lang="es-ES" sz="1800" dirty="0" smtClean="0"/>
              <a:t>ILIEVA ANGELOVA, IVET</a:t>
            </a:r>
            <a:endParaRPr lang="es-ES" sz="18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E63F0614-DF47-4B6E-B4E2-8396B55D0DD5}" type="slidenum">
              <a:rPr lang="es-ES" smtClean="0"/>
              <a:t>1</a:t>
            </a:fld>
            <a:endParaRPr lang="es-ES"/>
          </a:p>
        </p:txBody>
      </p:sp>
      <p:pic>
        <p:nvPicPr>
          <p:cNvPr id="6" name="5 Imagen" descr="index.1.gi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4797152"/>
            <a:ext cx="1573685" cy="792088"/>
          </a:xfrm>
          <a:prstGeom prst="rect">
            <a:avLst/>
          </a:prstGeom>
        </p:spPr>
      </p:pic>
      <p:pic>
        <p:nvPicPr>
          <p:cNvPr id="7" name="6 Imagen" descr="logo-etsa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224" y="5805264"/>
            <a:ext cx="2389667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76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163632"/>
            <a:ext cx="7920879" cy="518457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sz="2400" dirty="0" smtClean="0"/>
              <a:t>¿Qué pensamos del PAI del Grao-</a:t>
            </a:r>
            <a:r>
              <a:rPr lang="es-ES" sz="2400" dirty="0" err="1" smtClean="0"/>
              <a:t>Cocoters</a:t>
            </a:r>
            <a:r>
              <a:rPr lang="es-ES" sz="2400" dirty="0" smtClean="0"/>
              <a:t>?</a:t>
            </a:r>
            <a:endParaRPr lang="es-ES" sz="2100" dirty="0" smtClean="0"/>
          </a:p>
          <a:p>
            <a:pPr marL="857250" lvl="1" indent="-457200">
              <a:buFont typeface="+mj-lt"/>
              <a:buAutoNum type="arabicPeriod"/>
            </a:pPr>
            <a:r>
              <a:rPr lang="es-ES" sz="1800" dirty="0" smtClean="0"/>
              <a:t>Valoración de la situación actual:</a:t>
            </a:r>
          </a:p>
          <a:p>
            <a:pPr marL="1257300" lvl="2" indent="-400050">
              <a:buFont typeface="+mj-lt"/>
              <a:buAutoNum type="romanUcPeriod"/>
            </a:pPr>
            <a:r>
              <a:rPr lang="es-ES" sz="1400" dirty="0" smtClean="0"/>
              <a:t>Metropolitana, territorial, supramunicipal</a:t>
            </a:r>
          </a:p>
          <a:p>
            <a:pPr marL="1257300" lvl="2" indent="-400050">
              <a:buFont typeface="+mj-lt"/>
              <a:buAutoNum type="romanUcPeriod"/>
            </a:pPr>
            <a:r>
              <a:rPr lang="es-ES" sz="1400" dirty="0" smtClean="0"/>
              <a:t>Estructura: fragmento de la ciudad</a:t>
            </a:r>
          </a:p>
          <a:p>
            <a:pPr marL="1257300" lvl="2" indent="-400050">
              <a:buFont typeface="+mj-lt"/>
              <a:buAutoNum type="romanUcPeriod"/>
            </a:pPr>
            <a:r>
              <a:rPr lang="es-ES" sz="1400" dirty="0" smtClean="0"/>
              <a:t>Detalle morfológico del diseño y los usos propuestos en el plan aprobado</a:t>
            </a:r>
          </a:p>
          <a:p>
            <a:pPr marL="857250" lvl="1" indent="-457200">
              <a:buFont typeface="+mj-lt"/>
              <a:buAutoNum type="arabicPeriod"/>
            </a:pPr>
            <a:r>
              <a:rPr lang="es-ES" sz="1800" dirty="0" smtClean="0"/>
              <a:t>En otro nivel de reflexión meta-urbanístico:</a:t>
            </a:r>
          </a:p>
          <a:p>
            <a:pPr marL="1257300" lvl="2" indent="-400050">
              <a:buFont typeface="+mj-lt"/>
              <a:buAutoNum type="romanUcPeriod"/>
            </a:pPr>
            <a:r>
              <a:rPr lang="es-ES" sz="1400" dirty="0" smtClean="0"/>
              <a:t>¿Cabe otro PAI en Valencia?</a:t>
            </a:r>
          </a:p>
          <a:p>
            <a:pPr marL="1257300" lvl="2" indent="-400050">
              <a:buFont typeface="+mj-lt"/>
              <a:buAutoNum type="romanUcPeriod"/>
            </a:pPr>
            <a:r>
              <a:rPr lang="es-ES" sz="1400" dirty="0" smtClean="0"/>
              <a:t>¿Son recuperables los terrenos como no-urbanos?</a:t>
            </a:r>
            <a:endParaRPr lang="es-ES" sz="1400" dirty="0"/>
          </a:p>
          <a:p>
            <a:pPr marL="857250" lvl="1" indent="-457200">
              <a:buFont typeface="+mj-lt"/>
              <a:buAutoNum type="arabicPeriod"/>
            </a:pPr>
            <a:r>
              <a:rPr lang="es-ES" sz="1800" dirty="0" smtClean="0"/>
              <a:t>Diversas alternativas:</a:t>
            </a:r>
          </a:p>
          <a:p>
            <a:pPr marL="1257300" lvl="2" indent="-400050">
              <a:buFont typeface="+mj-lt"/>
              <a:buAutoNum type="romanUcPeriod"/>
            </a:pPr>
            <a:r>
              <a:rPr lang="es-ES" sz="1400" dirty="0" smtClean="0"/>
              <a:t>Mantener el uso residencial o cambiar la ordenación</a:t>
            </a:r>
          </a:p>
          <a:p>
            <a:pPr marL="1257300" lvl="2" indent="-400050">
              <a:buFont typeface="+mj-lt"/>
              <a:buAutoNum type="romanUcPeriod"/>
            </a:pPr>
            <a:r>
              <a:rPr lang="es-ES" sz="1400" dirty="0" smtClean="0"/>
              <a:t>Reformular el uso lucrativo que hay propuesto</a:t>
            </a:r>
          </a:p>
          <a:p>
            <a:pPr marL="1257300" lvl="2" indent="-400050">
              <a:buFont typeface="+mj-lt"/>
              <a:buAutoNum type="romanUcPeriod"/>
            </a:pPr>
            <a:r>
              <a:rPr lang="es-ES" sz="1400" dirty="0" smtClean="0"/>
              <a:t>Cambiar a un uso dotacional</a:t>
            </a:r>
          </a:p>
          <a:p>
            <a:pPr marL="1257300" lvl="2" indent="-400050">
              <a:buFont typeface="+mj-lt"/>
              <a:buAutoNum type="romanUcPeriod"/>
            </a:pPr>
            <a:r>
              <a:rPr lang="es-ES" sz="1400" dirty="0" smtClean="0"/>
              <a:t>Mantenerlo como esta</a:t>
            </a:r>
          </a:p>
          <a:p>
            <a:pPr marL="1257300" lvl="2" indent="-400050">
              <a:buFont typeface="+mj-lt"/>
              <a:buAutoNum type="romanUcPeriod"/>
            </a:pPr>
            <a:r>
              <a:rPr lang="es-ES" sz="1400" dirty="0" smtClean="0"/>
              <a:t>Propuestas y modelos multifuncionales</a:t>
            </a:r>
          </a:p>
          <a:p>
            <a:pPr marL="514350" indent="-457200">
              <a:buFont typeface="+mj-lt"/>
              <a:buAutoNum type="arabicPeriod"/>
            </a:pPr>
            <a:r>
              <a:rPr lang="es-ES" sz="2400" dirty="0" smtClean="0"/>
              <a:t>¿Qué hacemos en el PAI del Grao-</a:t>
            </a:r>
            <a:r>
              <a:rPr lang="es-ES" sz="2400" dirty="0" err="1" smtClean="0"/>
              <a:t>Cocoters</a:t>
            </a:r>
            <a:r>
              <a:rPr lang="es-ES" sz="2400" dirty="0" smtClean="0"/>
              <a:t>?</a:t>
            </a:r>
          </a:p>
          <a:p>
            <a:pPr marL="857250" lvl="1" indent="-457200">
              <a:buFont typeface="+mj-lt"/>
              <a:buAutoNum type="arabicPeriod"/>
            </a:pPr>
            <a:r>
              <a:rPr lang="es-ES" sz="1800" dirty="0" smtClean="0"/>
              <a:t>¿Qué podemos hacer en esta extensión de terreno?</a:t>
            </a:r>
          </a:p>
          <a:p>
            <a:pPr marL="857250" lvl="1" indent="-457200">
              <a:buFont typeface="+mj-lt"/>
              <a:buAutoNum type="arabicPeriod"/>
            </a:pPr>
            <a:r>
              <a:rPr lang="es-ES" sz="1800" dirty="0" smtClean="0"/>
              <a:t>¿Qué usos podemos darle, cuales son viables y cuales no?</a:t>
            </a:r>
            <a:endParaRPr lang="es-ES" sz="1400" dirty="0" smtClean="0"/>
          </a:p>
          <a:p>
            <a:pPr marL="457200" lvl="1" indent="0">
              <a:buNone/>
            </a:pPr>
            <a:endParaRPr lang="es-ES" sz="1800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E63F0614-DF47-4B6E-B4E2-8396B55D0DD5}" type="slidenum">
              <a:rPr lang="es-ES" smtClean="0"/>
              <a:t>2</a:t>
            </a:fld>
            <a:endParaRPr lang="es-ES"/>
          </a:p>
        </p:txBody>
      </p:sp>
      <p:sp>
        <p:nvSpPr>
          <p:cNvPr id="5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s-ES" dirty="0" smtClean="0"/>
              <a:t>PAI del Grao-</a:t>
            </a:r>
            <a:r>
              <a:rPr lang="es-ES" dirty="0" err="1" smtClean="0"/>
              <a:t>Cocoters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/>
              <a:t> </a:t>
            </a:r>
            <a:r>
              <a:rPr lang="es-ES" dirty="0" smtClean="0"/>
              <a:t>      </a:t>
            </a:r>
            <a:r>
              <a:rPr lang="es-ES" sz="2000" b="1" dirty="0" smtClean="0"/>
              <a:t>ÍNDICE</a:t>
            </a:r>
            <a:endParaRPr lang="es-ES" sz="2000" b="1" dirty="0"/>
          </a:p>
        </p:txBody>
      </p:sp>
      <p:pic>
        <p:nvPicPr>
          <p:cNvPr id="7" name="6 Imagen" descr="index.1.gi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2279" y="-1"/>
            <a:ext cx="2051721" cy="980729"/>
          </a:xfrm>
          <a:prstGeom prst="rect">
            <a:avLst/>
          </a:prstGeom>
        </p:spPr>
      </p:pic>
      <p:sp>
        <p:nvSpPr>
          <p:cNvPr id="9" name="2 Marcador de contenido"/>
          <p:cNvSpPr txBox="1">
            <a:spLocks/>
          </p:cNvSpPr>
          <p:nvPr/>
        </p:nvSpPr>
        <p:spPr>
          <a:xfrm>
            <a:off x="4571999" y="1196752"/>
            <a:ext cx="4104455" cy="16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>
              <a:buFont typeface="Arial" panose="020B0604020202020204" pitchFamily="34" charset="0"/>
              <a:buNone/>
            </a:pPr>
            <a:endParaRPr lang="es-ES" sz="2500" dirty="0" smtClean="0"/>
          </a:p>
        </p:txBody>
      </p:sp>
    </p:spTree>
    <p:extLst>
      <p:ext uri="{BB962C8B-B14F-4D97-AF65-F5344CB8AC3E}">
        <p14:creationId xmlns:p14="http://schemas.microsoft.com/office/powerpoint/2010/main" val="230980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/>
              <a:t> </a:t>
            </a:r>
            <a:r>
              <a:rPr lang="es-ES" dirty="0" smtClean="0"/>
              <a:t>      1.     Valoración de la </a:t>
            </a:r>
          </a:p>
          <a:p>
            <a:r>
              <a:rPr lang="es-ES" dirty="0"/>
              <a:t> </a:t>
            </a:r>
            <a:r>
              <a:rPr lang="es-ES" dirty="0" smtClean="0"/>
              <a:t>              situación actual</a:t>
            </a:r>
            <a:endParaRPr lang="es-ES" dirty="0"/>
          </a:p>
        </p:txBody>
      </p:sp>
      <p:pic>
        <p:nvPicPr>
          <p:cNvPr id="6" name="5 Imagen" descr="index.1.gi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2279" y="-1"/>
            <a:ext cx="2051721" cy="980729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3327471" y="116632"/>
            <a:ext cx="326075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</a:rPr>
              <a:t>Metropolitana, territorial, supramunicipal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>
                    <a:lumMod val="50000"/>
                  </a:schemeClr>
                </a:solidFill>
              </a:rPr>
              <a:t>Estructura: fragmento de la ciudad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>
                    <a:lumMod val="50000"/>
                  </a:schemeClr>
                </a:solidFill>
              </a:rPr>
              <a:t>Detalle morfológico del diseño y los usos propuestos en el plan aprobado</a:t>
            </a:r>
          </a:p>
          <a:p>
            <a:endParaRPr lang="es-ES" dirty="0"/>
          </a:p>
        </p:txBody>
      </p:sp>
      <p:sp>
        <p:nvSpPr>
          <p:cNvPr id="12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E63F0614-DF47-4B6E-B4E2-8396B55D0DD5}" type="slidenum">
              <a:rPr lang="es-ES" smtClean="0"/>
              <a:t>3</a:t>
            </a:fld>
            <a:endParaRPr lang="es-ES"/>
          </a:p>
        </p:txBody>
      </p:sp>
      <p:sp>
        <p:nvSpPr>
          <p:cNvPr id="13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s-ES" dirty="0" smtClean="0"/>
              <a:t>PAI del Grao-</a:t>
            </a:r>
            <a:r>
              <a:rPr lang="es-ES" dirty="0" err="1" smtClean="0"/>
              <a:t>Cocoters</a:t>
            </a:r>
            <a:endParaRPr lang="es-ES" dirty="0"/>
          </a:p>
        </p:txBody>
      </p:sp>
      <p:pic>
        <p:nvPicPr>
          <p:cNvPr id="1027" name="Picture 3" descr="C:\Users\kalina\Desktop\UNI IVET\2016-17\URBANISMO\TRABAJO DE LA ZAL_FORMULA1\MAPAS\icv_map (8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8" t="17921" r="8471" b="4657"/>
          <a:stretch/>
        </p:blipFill>
        <p:spPr bwMode="auto">
          <a:xfrm>
            <a:off x="0" y="955394"/>
            <a:ext cx="5868144" cy="4225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13 CuadroTexto"/>
          <p:cNvSpPr txBox="1"/>
          <p:nvPr/>
        </p:nvSpPr>
        <p:spPr>
          <a:xfrm>
            <a:off x="6084168" y="1210171"/>
            <a:ext cx="26430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 smtClean="0"/>
              <a:t>En el entorno del PAI encontramos: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 smtClean="0"/>
              <a:t>En la zona norte: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200" dirty="0" smtClean="0"/>
              <a:t>Una gran superficie de uso residencial de alta densidad.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 smtClean="0"/>
              <a:t>En la zona este: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200" dirty="0" smtClean="0"/>
              <a:t>Puerto, de uso industrial.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 smtClean="0"/>
              <a:t>En la zona sur: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200" dirty="0"/>
              <a:t>E</a:t>
            </a:r>
            <a:r>
              <a:rPr lang="es-ES" sz="1200" dirty="0" smtClean="0"/>
              <a:t>stá bordeado por el antiguo cauce del rio Turia, por una gran superficie de huerta , el barrio de Nazaret y la ZAL.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 smtClean="0"/>
              <a:t>En la zona oeste: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200" dirty="0" smtClean="0"/>
              <a:t> Una zona residencial de baja densidad, entorno a la cual se organizan una serie de edificios con carácter lucrativo, como centros comerciales o la Ciudad de las Artes y de las Ciencias.</a:t>
            </a:r>
            <a:endParaRPr lang="es-ES" sz="1200" dirty="0"/>
          </a:p>
        </p:txBody>
      </p:sp>
      <p:pic>
        <p:nvPicPr>
          <p:cNvPr id="18" name="17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" t="44025" r="-1" b="25779"/>
          <a:stretch/>
        </p:blipFill>
        <p:spPr>
          <a:xfrm>
            <a:off x="144709" y="5526809"/>
            <a:ext cx="1443141" cy="697471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" t="74759"/>
          <a:stretch/>
        </p:blipFill>
        <p:spPr>
          <a:xfrm>
            <a:off x="1407784" y="5666522"/>
            <a:ext cx="1449643" cy="583024"/>
          </a:xfrm>
          <a:prstGeom prst="rect">
            <a:avLst/>
          </a:prstGeom>
        </p:spPr>
      </p:pic>
      <p:sp>
        <p:nvSpPr>
          <p:cNvPr id="16" name="15 Forma libre"/>
          <p:cNvSpPr/>
          <p:nvPr/>
        </p:nvSpPr>
        <p:spPr>
          <a:xfrm>
            <a:off x="2692211" y="2780592"/>
            <a:ext cx="907902" cy="744437"/>
          </a:xfrm>
          <a:custGeom>
            <a:avLst/>
            <a:gdLst>
              <a:gd name="connsiteX0" fmla="*/ 57788 w 907902"/>
              <a:gd name="connsiteY0" fmla="*/ 67985 h 744437"/>
              <a:gd name="connsiteX1" fmla="*/ 101978 w 907902"/>
              <a:gd name="connsiteY1" fmla="*/ 74783 h 744437"/>
              <a:gd name="connsiteX2" fmla="*/ 112176 w 907902"/>
              <a:gd name="connsiteY2" fmla="*/ 81582 h 744437"/>
              <a:gd name="connsiteX3" fmla="*/ 129172 w 907902"/>
              <a:gd name="connsiteY3" fmla="*/ 84981 h 744437"/>
              <a:gd name="connsiteX4" fmla="*/ 149567 w 907902"/>
              <a:gd name="connsiteY4" fmla="*/ 91780 h 744437"/>
              <a:gd name="connsiteX5" fmla="*/ 159765 w 907902"/>
              <a:gd name="connsiteY5" fmla="*/ 95179 h 744437"/>
              <a:gd name="connsiteX6" fmla="*/ 231150 w 907902"/>
              <a:gd name="connsiteY6" fmla="*/ 101978 h 744437"/>
              <a:gd name="connsiteX7" fmla="*/ 271941 w 907902"/>
              <a:gd name="connsiteY7" fmla="*/ 105377 h 744437"/>
              <a:gd name="connsiteX8" fmla="*/ 346724 w 907902"/>
              <a:gd name="connsiteY8" fmla="*/ 101978 h 744437"/>
              <a:gd name="connsiteX9" fmla="*/ 394314 w 907902"/>
              <a:gd name="connsiteY9" fmla="*/ 95179 h 744437"/>
              <a:gd name="connsiteX10" fmla="*/ 445303 w 907902"/>
              <a:gd name="connsiteY10" fmla="*/ 88380 h 744437"/>
              <a:gd name="connsiteX11" fmla="*/ 455501 w 907902"/>
              <a:gd name="connsiteY11" fmla="*/ 84981 h 744437"/>
              <a:gd name="connsiteX12" fmla="*/ 489493 w 907902"/>
              <a:gd name="connsiteY12" fmla="*/ 78183 h 744437"/>
              <a:gd name="connsiteX13" fmla="*/ 540482 w 907902"/>
              <a:gd name="connsiteY13" fmla="*/ 61186 h 744437"/>
              <a:gd name="connsiteX14" fmla="*/ 550680 w 907902"/>
              <a:gd name="connsiteY14" fmla="*/ 57787 h 744437"/>
              <a:gd name="connsiteX15" fmla="*/ 560877 w 907902"/>
              <a:gd name="connsiteY15" fmla="*/ 54388 h 744437"/>
              <a:gd name="connsiteX16" fmla="*/ 584672 w 907902"/>
              <a:gd name="connsiteY16" fmla="*/ 50989 h 744437"/>
              <a:gd name="connsiteX17" fmla="*/ 615266 w 907902"/>
              <a:gd name="connsiteY17" fmla="*/ 40791 h 744437"/>
              <a:gd name="connsiteX18" fmla="*/ 625463 w 907902"/>
              <a:gd name="connsiteY18" fmla="*/ 37392 h 744437"/>
              <a:gd name="connsiteX19" fmla="*/ 645859 w 907902"/>
              <a:gd name="connsiteY19" fmla="*/ 23795 h 744437"/>
              <a:gd name="connsiteX20" fmla="*/ 686650 w 907902"/>
              <a:gd name="connsiteY20" fmla="*/ 10198 h 744437"/>
              <a:gd name="connsiteX21" fmla="*/ 707046 w 907902"/>
              <a:gd name="connsiteY21" fmla="*/ 3399 h 744437"/>
              <a:gd name="connsiteX22" fmla="*/ 717243 w 907902"/>
              <a:gd name="connsiteY22" fmla="*/ 0 h 744437"/>
              <a:gd name="connsiteX23" fmla="*/ 720643 w 907902"/>
              <a:gd name="connsiteY23" fmla="*/ 10198 h 744437"/>
              <a:gd name="connsiteX24" fmla="*/ 724042 w 907902"/>
              <a:gd name="connsiteY24" fmla="*/ 23795 h 744437"/>
              <a:gd name="connsiteX25" fmla="*/ 737639 w 907902"/>
              <a:gd name="connsiteY25" fmla="*/ 44190 h 744437"/>
              <a:gd name="connsiteX26" fmla="*/ 751236 w 907902"/>
              <a:gd name="connsiteY26" fmla="*/ 64586 h 744437"/>
              <a:gd name="connsiteX27" fmla="*/ 761434 w 907902"/>
              <a:gd name="connsiteY27" fmla="*/ 74783 h 744437"/>
              <a:gd name="connsiteX28" fmla="*/ 764833 w 907902"/>
              <a:gd name="connsiteY28" fmla="*/ 84981 h 744437"/>
              <a:gd name="connsiteX29" fmla="*/ 778430 w 907902"/>
              <a:gd name="connsiteY29" fmla="*/ 105377 h 744437"/>
              <a:gd name="connsiteX30" fmla="*/ 785228 w 907902"/>
              <a:gd name="connsiteY30" fmla="*/ 115575 h 744437"/>
              <a:gd name="connsiteX31" fmla="*/ 798825 w 907902"/>
              <a:gd name="connsiteY31" fmla="*/ 135970 h 744437"/>
              <a:gd name="connsiteX32" fmla="*/ 815822 w 907902"/>
              <a:gd name="connsiteY32" fmla="*/ 166563 h 744437"/>
              <a:gd name="connsiteX33" fmla="*/ 836217 w 907902"/>
              <a:gd name="connsiteY33" fmla="*/ 197157 h 744437"/>
              <a:gd name="connsiteX34" fmla="*/ 849814 w 907902"/>
              <a:gd name="connsiteY34" fmla="*/ 217552 h 744437"/>
              <a:gd name="connsiteX35" fmla="*/ 853214 w 907902"/>
              <a:gd name="connsiteY35" fmla="*/ 227750 h 744437"/>
              <a:gd name="connsiteX36" fmla="*/ 863411 w 907902"/>
              <a:gd name="connsiteY36" fmla="*/ 237948 h 744437"/>
              <a:gd name="connsiteX37" fmla="*/ 877008 w 907902"/>
              <a:gd name="connsiteY37" fmla="*/ 258343 h 744437"/>
              <a:gd name="connsiteX38" fmla="*/ 883807 w 907902"/>
              <a:gd name="connsiteY38" fmla="*/ 268541 h 744437"/>
              <a:gd name="connsiteX39" fmla="*/ 890605 w 907902"/>
              <a:gd name="connsiteY39" fmla="*/ 278739 h 744437"/>
              <a:gd name="connsiteX40" fmla="*/ 900803 w 907902"/>
              <a:gd name="connsiteY40" fmla="*/ 299134 h 744437"/>
              <a:gd name="connsiteX41" fmla="*/ 907602 w 907902"/>
              <a:gd name="connsiteY41" fmla="*/ 319530 h 744437"/>
              <a:gd name="connsiteX42" fmla="*/ 897404 w 907902"/>
              <a:gd name="connsiteY42" fmla="*/ 353522 h 744437"/>
              <a:gd name="connsiteX43" fmla="*/ 890605 w 907902"/>
              <a:gd name="connsiteY43" fmla="*/ 363720 h 744437"/>
              <a:gd name="connsiteX44" fmla="*/ 883807 w 907902"/>
              <a:gd name="connsiteY44" fmla="*/ 384116 h 744437"/>
              <a:gd name="connsiteX45" fmla="*/ 880408 w 907902"/>
              <a:gd name="connsiteY45" fmla="*/ 394314 h 744437"/>
              <a:gd name="connsiteX46" fmla="*/ 870210 w 907902"/>
              <a:gd name="connsiteY46" fmla="*/ 401112 h 744437"/>
              <a:gd name="connsiteX47" fmla="*/ 853214 w 907902"/>
              <a:gd name="connsiteY47" fmla="*/ 431705 h 744437"/>
              <a:gd name="connsiteX48" fmla="*/ 843016 w 907902"/>
              <a:gd name="connsiteY48" fmla="*/ 438504 h 744437"/>
              <a:gd name="connsiteX49" fmla="*/ 826019 w 907902"/>
              <a:gd name="connsiteY49" fmla="*/ 469097 h 744437"/>
              <a:gd name="connsiteX50" fmla="*/ 819221 w 907902"/>
              <a:gd name="connsiteY50" fmla="*/ 479295 h 744437"/>
              <a:gd name="connsiteX51" fmla="*/ 809023 w 907902"/>
              <a:gd name="connsiteY51" fmla="*/ 486094 h 744437"/>
              <a:gd name="connsiteX52" fmla="*/ 802225 w 907902"/>
              <a:gd name="connsiteY52" fmla="*/ 496291 h 744437"/>
              <a:gd name="connsiteX53" fmla="*/ 792027 w 907902"/>
              <a:gd name="connsiteY53" fmla="*/ 503090 h 744437"/>
              <a:gd name="connsiteX54" fmla="*/ 778430 w 907902"/>
              <a:gd name="connsiteY54" fmla="*/ 516687 h 744437"/>
              <a:gd name="connsiteX55" fmla="*/ 764833 w 907902"/>
              <a:gd name="connsiteY55" fmla="*/ 533683 h 744437"/>
              <a:gd name="connsiteX56" fmla="*/ 761434 w 907902"/>
              <a:gd name="connsiteY56" fmla="*/ 543881 h 744437"/>
              <a:gd name="connsiteX57" fmla="*/ 747837 w 907902"/>
              <a:gd name="connsiteY57" fmla="*/ 564276 h 744437"/>
              <a:gd name="connsiteX58" fmla="*/ 741038 w 907902"/>
              <a:gd name="connsiteY58" fmla="*/ 574474 h 744437"/>
              <a:gd name="connsiteX59" fmla="*/ 730840 w 907902"/>
              <a:gd name="connsiteY59" fmla="*/ 581273 h 744437"/>
              <a:gd name="connsiteX60" fmla="*/ 727441 w 907902"/>
              <a:gd name="connsiteY60" fmla="*/ 591470 h 744437"/>
              <a:gd name="connsiteX61" fmla="*/ 713844 w 907902"/>
              <a:gd name="connsiteY61" fmla="*/ 598269 h 744437"/>
              <a:gd name="connsiteX62" fmla="*/ 693448 w 907902"/>
              <a:gd name="connsiteY62" fmla="*/ 608467 h 744437"/>
              <a:gd name="connsiteX63" fmla="*/ 659456 w 907902"/>
              <a:gd name="connsiteY63" fmla="*/ 605067 h 744437"/>
              <a:gd name="connsiteX64" fmla="*/ 639060 w 907902"/>
              <a:gd name="connsiteY64" fmla="*/ 598269 h 744437"/>
              <a:gd name="connsiteX65" fmla="*/ 628863 w 907902"/>
              <a:gd name="connsiteY65" fmla="*/ 594870 h 744437"/>
              <a:gd name="connsiteX66" fmla="*/ 618665 w 907902"/>
              <a:gd name="connsiteY66" fmla="*/ 591470 h 744437"/>
              <a:gd name="connsiteX67" fmla="*/ 605068 w 907902"/>
              <a:gd name="connsiteY67" fmla="*/ 588071 h 744437"/>
              <a:gd name="connsiteX68" fmla="*/ 584672 w 907902"/>
              <a:gd name="connsiteY68" fmla="*/ 581273 h 744437"/>
              <a:gd name="connsiteX69" fmla="*/ 554079 w 907902"/>
              <a:gd name="connsiteY69" fmla="*/ 574474 h 744437"/>
              <a:gd name="connsiteX70" fmla="*/ 472497 w 907902"/>
              <a:gd name="connsiteY70" fmla="*/ 584672 h 744437"/>
              <a:gd name="connsiteX71" fmla="*/ 452101 w 907902"/>
              <a:gd name="connsiteY71" fmla="*/ 598269 h 744437"/>
              <a:gd name="connsiteX72" fmla="*/ 441903 w 907902"/>
              <a:gd name="connsiteY72" fmla="*/ 605067 h 744437"/>
              <a:gd name="connsiteX73" fmla="*/ 421508 w 907902"/>
              <a:gd name="connsiteY73" fmla="*/ 611866 h 744437"/>
              <a:gd name="connsiteX74" fmla="*/ 390915 w 907902"/>
              <a:gd name="connsiteY74" fmla="*/ 625463 h 744437"/>
              <a:gd name="connsiteX75" fmla="*/ 350124 w 907902"/>
              <a:gd name="connsiteY75" fmla="*/ 639060 h 744437"/>
              <a:gd name="connsiteX76" fmla="*/ 329728 w 907902"/>
              <a:gd name="connsiteY76" fmla="*/ 645859 h 744437"/>
              <a:gd name="connsiteX77" fmla="*/ 319530 w 907902"/>
              <a:gd name="connsiteY77" fmla="*/ 649258 h 744437"/>
              <a:gd name="connsiteX78" fmla="*/ 299135 w 907902"/>
              <a:gd name="connsiteY78" fmla="*/ 659456 h 744437"/>
              <a:gd name="connsiteX79" fmla="*/ 285538 w 907902"/>
              <a:gd name="connsiteY79" fmla="*/ 662855 h 744437"/>
              <a:gd name="connsiteX80" fmla="*/ 275340 w 907902"/>
              <a:gd name="connsiteY80" fmla="*/ 666254 h 744437"/>
              <a:gd name="connsiteX81" fmla="*/ 258344 w 907902"/>
              <a:gd name="connsiteY81" fmla="*/ 669653 h 744437"/>
              <a:gd name="connsiteX82" fmla="*/ 248146 w 907902"/>
              <a:gd name="connsiteY82" fmla="*/ 673053 h 744437"/>
              <a:gd name="connsiteX83" fmla="*/ 203956 w 907902"/>
              <a:gd name="connsiteY83" fmla="*/ 683250 h 744437"/>
              <a:gd name="connsiteX84" fmla="*/ 163164 w 907902"/>
              <a:gd name="connsiteY84" fmla="*/ 696847 h 744437"/>
              <a:gd name="connsiteX85" fmla="*/ 152967 w 907902"/>
              <a:gd name="connsiteY85" fmla="*/ 700247 h 744437"/>
              <a:gd name="connsiteX86" fmla="*/ 132571 w 907902"/>
              <a:gd name="connsiteY86" fmla="*/ 713844 h 744437"/>
              <a:gd name="connsiteX87" fmla="*/ 108776 w 907902"/>
              <a:gd name="connsiteY87" fmla="*/ 724041 h 744437"/>
              <a:gd name="connsiteX88" fmla="*/ 74784 w 907902"/>
              <a:gd name="connsiteY88" fmla="*/ 734239 h 744437"/>
              <a:gd name="connsiteX89" fmla="*/ 27194 w 907902"/>
              <a:gd name="connsiteY89" fmla="*/ 744437 h 744437"/>
              <a:gd name="connsiteX90" fmla="*/ 6799 w 907902"/>
              <a:gd name="connsiteY90" fmla="*/ 737638 h 744437"/>
              <a:gd name="connsiteX91" fmla="*/ 3399 w 907902"/>
              <a:gd name="connsiteY91" fmla="*/ 632262 h 744437"/>
              <a:gd name="connsiteX92" fmla="*/ 0 w 907902"/>
              <a:gd name="connsiteY92" fmla="*/ 605067 h 744437"/>
              <a:gd name="connsiteX93" fmla="*/ 6799 w 907902"/>
              <a:gd name="connsiteY93" fmla="*/ 407911 h 744437"/>
              <a:gd name="connsiteX94" fmla="*/ 10198 w 907902"/>
              <a:gd name="connsiteY94" fmla="*/ 387515 h 744437"/>
              <a:gd name="connsiteX95" fmla="*/ 16996 w 907902"/>
              <a:gd name="connsiteY95" fmla="*/ 346724 h 744437"/>
              <a:gd name="connsiteX96" fmla="*/ 23795 w 907902"/>
              <a:gd name="connsiteY96" fmla="*/ 312731 h 744437"/>
              <a:gd name="connsiteX97" fmla="*/ 30593 w 907902"/>
              <a:gd name="connsiteY97" fmla="*/ 292336 h 744437"/>
              <a:gd name="connsiteX98" fmla="*/ 33993 w 907902"/>
              <a:gd name="connsiteY98" fmla="*/ 282138 h 744437"/>
              <a:gd name="connsiteX99" fmla="*/ 40791 w 907902"/>
              <a:gd name="connsiteY99" fmla="*/ 234549 h 744437"/>
              <a:gd name="connsiteX100" fmla="*/ 47590 w 907902"/>
              <a:gd name="connsiteY100" fmla="*/ 207354 h 744437"/>
              <a:gd name="connsiteX101" fmla="*/ 54388 w 907902"/>
              <a:gd name="connsiteY101" fmla="*/ 183560 h 744437"/>
              <a:gd name="connsiteX102" fmla="*/ 57788 w 907902"/>
              <a:gd name="connsiteY102" fmla="*/ 163164 h 744437"/>
              <a:gd name="connsiteX103" fmla="*/ 61187 w 907902"/>
              <a:gd name="connsiteY103" fmla="*/ 146168 h 744437"/>
              <a:gd name="connsiteX104" fmla="*/ 57788 w 907902"/>
              <a:gd name="connsiteY104" fmla="*/ 67985 h 744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907902" h="744437">
                <a:moveTo>
                  <a:pt x="57788" y="67985"/>
                </a:moveTo>
                <a:cubicBezTo>
                  <a:pt x="64587" y="56087"/>
                  <a:pt x="94193" y="71863"/>
                  <a:pt x="101978" y="74783"/>
                </a:cubicBezTo>
                <a:cubicBezTo>
                  <a:pt x="105803" y="76218"/>
                  <a:pt x="108351" y="80147"/>
                  <a:pt x="112176" y="81582"/>
                </a:cubicBezTo>
                <a:cubicBezTo>
                  <a:pt x="117586" y="83611"/>
                  <a:pt x="123598" y="83461"/>
                  <a:pt x="129172" y="84981"/>
                </a:cubicBezTo>
                <a:cubicBezTo>
                  <a:pt x="136086" y="86867"/>
                  <a:pt x="142769" y="89514"/>
                  <a:pt x="149567" y="91780"/>
                </a:cubicBezTo>
                <a:cubicBezTo>
                  <a:pt x="152966" y="92913"/>
                  <a:pt x="156251" y="94476"/>
                  <a:pt x="159765" y="95179"/>
                </a:cubicBezTo>
                <a:cubicBezTo>
                  <a:pt x="195901" y="102406"/>
                  <a:pt x="166821" y="97383"/>
                  <a:pt x="231150" y="101978"/>
                </a:cubicBezTo>
                <a:cubicBezTo>
                  <a:pt x="244759" y="102950"/>
                  <a:pt x="258344" y="104244"/>
                  <a:pt x="271941" y="105377"/>
                </a:cubicBezTo>
                <a:cubicBezTo>
                  <a:pt x="296869" y="104244"/>
                  <a:pt x="321826" y="103638"/>
                  <a:pt x="346724" y="101978"/>
                </a:cubicBezTo>
                <a:cubicBezTo>
                  <a:pt x="370449" y="100396"/>
                  <a:pt x="372684" y="98063"/>
                  <a:pt x="394314" y="95179"/>
                </a:cubicBezTo>
                <a:cubicBezTo>
                  <a:pt x="412740" y="92722"/>
                  <a:pt x="427561" y="92323"/>
                  <a:pt x="445303" y="88380"/>
                </a:cubicBezTo>
                <a:cubicBezTo>
                  <a:pt x="448801" y="87603"/>
                  <a:pt x="452010" y="85787"/>
                  <a:pt x="455501" y="84981"/>
                </a:cubicBezTo>
                <a:cubicBezTo>
                  <a:pt x="466760" y="82383"/>
                  <a:pt x="478531" y="81837"/>
                  <a:pt x="489493" y="78183"/>
                </a:cubicBezTo>
                <a:lnTo>
                  <a:pt x="540482" y="61186"/>
                </a:lnTo>
                <a:lnTo>
                  <a:pt x="550680" y="57787"/>
                </a:lnTo>
                <a:cubicBezTo>
                  <a:pt x="554079" y="56654"/>
                  <a:pt x="557330" y="54895"/>
                  <a:pt x="560877" y="54388"/>
                </a:cubicBezTo>
                <a:lnTo>
                  <a:pt x="584672" y="50989"/>
                </a:lnTo>
                <a:lnTo>
                  <a:pt x="615266" y="40791"/>
                </a:lnTo>
                <a:lnTo>
                  <a:pt x="625463" y="37392"/>
                </a:lnTo>
                <a:cubicBezTo>
                  <a:pt x="632262" y="32860"/>
                  <a:pt x="638107" y="26379"/>
                  <a:pt x="645859" y="23795"/>
                </a:cubicBezTo>
                <a:lnTo>
                  <a:pt x="686650" y="10198"/>
                </a:lnTo>
                <a:lnTo>
                  <a:pt x="707046" y="3399"/>
                </a:lnTo>
                <a:lnTo>
                  <a:pt x="717243" y="0"/>
                </a:lnTo>
                <a:cubicBezTo>
                  <a:pt x="718376" y="3399"/>
                  <a:pt x="719659" y="6753"/>
                  <a:pt x="720643" y="10198"/>
                </a:cubicBezTo>
                <a:cubicBezTo>
                  <a:pt x="721927" y="14690"/>
                  <a:pt x="721953" y="19616"/>
                  <a:pt x="724042" y="23795"/>
                </a:cubicBezTo>
                <a:cubicBezTo>
                  <a:pt x="727696" y="31103"/>
                  <a:pt x="733107" y="37392"/>
                  <a:pt x="737639" y="44190"/>
                </a:cubicBezTo>
                <a:cubicBezTo>
                  <a:pt x="737642" y="44195"/>
                  <a:pt x="751232" y="64582"/>
                  <a:pt x="751236" y="64586"/>
                </a:cubicBezTo>
                <a:lnTo>
                  <a:pt x="761434" y="74783"/>
                </a:lnTo>
                <a:cubicBezTo>
                  <a:pt x="762567" y="78182"/>
                  <a:pt x="763093" y="81849"/>
                  <a:pt x="764833" y="84981"/>
                </a:cubicBezTo>
                <a:cubicBezTo>
                  <a:pt x="768801" y="92124"/>
                  <a:pt x="773898" y="98578"/>
                  <a:pt x="778430" y="105377"/>
                </a:cubicBezTo>
                <a:lnTo>
                  <a:pt x="785228" y="115575"/>
                </a:lnTo>
                <a:lnTo>
                  <a:pt x="798825" y="135970"/>
                </a:lnTo>
                <a:cubicBezTo>
                  <a:pt x="804810" y="153920"/>
                  <a:pt x="800237" y="143185"/>
                  <a:pt x="815822" y="166563"/>
                </a:cubicBezTo>
                <a:lnTo>
                  <a:pt x="836217" y="197157"/>
                </a:lnTo>
                <a:lnTo>
                  <a:pt x="849814" y="217552"/>
                </a:lnTo>
                <a:cubicBezTo>
                  <a:pt x="850947" y="220951"/>
                  <a:pt x="851226" y="224769"/>
                  <a:pt x="853214" y="227750"/>
                </a:cubicBezTo>
                <a:cubicBezTo>
                  <a:pt x="855880" y="231750"/>
                  <a:pt x="860460" y="234153"/>
                  <a:pt x="863411" y="237948"/>
                </a:cubicBezTo>
                <a:cubicBezTo>
                  <a:pt x="868427" y="244398"/>
                  <a:pt x="872476" y="251545"/>
                  <a:pt x="877008" y="258343"/>
                </a:cubicBezTo>
                <a:lnTo>
                  <a:pt x="883807" y="268541"/>
                </a:lnTo>
                <a:cubicBezTo>
                  <a:pt x="886073" y="271940"/>
                  <a:pt x="889313" y="274863"/>
                  <a:pt x="890605" y="278739"/>
                </a:cubicBezTo>
                <a:cubicBezTo>
                  <a:pt x="895297" y="292812"/>
                  <a:pt x="892017" y="285956"/>
                  <a:pt x="900803" y="299134"/>
                </a:cubicBezTo>
                <a:cubicBezTo>
                  <a:pt x="903069" y="305933"/>
                  <a:pt x="909340" y="312578"/>
                  <a:pt x="907602" y="319530"/>
                </a:cubicBezTo>
                <a:cubicBezTo>
                  <a:pt x="905702" y="327128"/>
                  <a:pt x="900712" y="348561"/>
                  <a:pt x="897404" y="353522"/>
                </a:cubicBezTo>
                <a:lnTo>
                  <a:pt x="890605" y="363720"/>
                </a:lnTo>
                <a:lnTo>
                  <a:pt x="883807" y="384116"/>
                </a:lnTo>
                <a:cubicBezTo>
                  <a:pt x="882674" y="387515"/>
                  <a:pt x="883389" y="392327"/>
                  <a:pt x="880408" y="394314"/>
                </a:cubicBezTo>
                <a:lnTo>
                  <a:pt x="870210" y="401112"/>
                </a:lnTo>
                <a:cubicBezTo>
                  <a:pt x="866668" y="411739"/>
                  <a:pt x="863234" y="425025"/>
                  <a:pt x="853214" y="431705"/>
                </a:cubicBezTo>
                <a:lnTo>
                  <a:pt x="843016" y="438504"/>
                </a:lnTo>
                <a:cubicBezTo>
                  <a:pt x="837033" y="456455"/>
                  <a:pt x="841606" y="445718"/>
                  <a:pt x="826019" y="469097"/>
                </a:cubicBezTo>
                <a:cubicBezTo>
                  <a:pt x="823753" y="472496"/>
                  <a:pt x="822620" y="477029"/>
                  <a:pt x="819221" y="479295"/>
                </a:cubicBezTo>
                <a:lnTo>
                  <a:pt x="809023" y="486094"/>
                </a:lnTo>
                <a:cubicBezTo>
                  <a:pt x="806757" y="489493"/>
                  <a:pt x="805114" y="493402"/>
                  <a:pt x="802225" y="496291"/>
                </a:cubicBezTo>
                <a:cubicBezTo>
                  <a:pt x="799336" y="499180"/>
                  <a:pt x="794579" y="499900"/>
                  <a:pt x="792027" y="503090"/>
                </a:cubicBezTo>
                <a:cubicBezTo>
                  <a:pt x="778843" y="519571"/>
                  <a:pt x="800680" y="509271"/>
                  <a:pt x="778430" y="516687"/>
                </a:cubicBezTo>
                <a:cubicBezTo>
                  <a:pt x="769886" y="542320"/>
                  <a:pt x="782405" y="511718"/>
                  <a:pt x="764833" y="533683"/>
                </a:cubicBezTo>
                <a:cubicBezTo>
                  <a:pt x="762595" y="536481"/>
                  <a:pt x="763174" y="540749"/>
                  <a:pt x="761434" y="543881"/>
                </a:cubicBezTo>
                <a:cubicBezTo>
                  <a:pt x="757466" y="551023"/>
                  <a:pt x="752369" y="557478"/>
                  <a:pt x="747837" y="564276"/>
                </a:cubicBezTo>
                <a:cubicBezTo>
                  <a:pt x="745571" y="567675"/>
                  <a:pt x="744437" y="572208"/>
                  <a:pt x="741038" y="574474"/>
                </a:cubicBezTo>
                <a:lnTo>
                  <a:pt x="730840" y="581273"/>
                </a:lnTo>
                <a:cubicBezTo>
                  <a:pt x="729707" y="584672"/>
                  <a:pt x="729974" y="588937"/>
                  <a:pt x="727441" y="591470"/>
                </a:cubicBezTo>
                <a:cubicBezTo>
                  <a:pt x="723858" y="595053"/>
                  <a:pt x="718244" y="595755"/>
                  <a:pt x="713844" y="598269"/>
                </a:cubicBezTo>
                <a:cubicBezTo>
                  <a:pt x="695394" y="608812"/>
                  <a:pt x="712144" y="602234"/>
                  <a:pt x="693448" y="608467"/>
                </a:cubicBezTo>
                <a:cubicBezTo>
                  <a:pt x="682117" y="607334"/>
                  <a:pt x="670648" y="607166"/>
                  <a:pt x="659456" y="605067"/>
                </a:cubicBezTo>
                <a:cubicBezTo>
                  <a:pt x="652412" y="603746"/>
                  <a:pt x="645859" y="600535"/>
                  <a:pt x="639060" y="598269"/>
                </a:cubicBezTo>
                <a:lnTo>
                  <a:pt x="628863" y="594870"/>
                </a:lnTo>
                <a:cubicBezTo>
                  <a:pt x="625464" y="593737"/>
                  <a:pt x="622141" y="592339"/>
                  <a:pt x="618665" y="591470"/>
                </a:cubicBezTo>
                <a:cubicBezTo>
                  <a:pt x="614133" y="590337"/>
                  <a:pt x="609543" y="589413"/>
                  <a:pt x="605068" y="588071"/>
                </a:cubicBezTo>
                <a:cubicBezTo>
                  <a:pt x="598204" y="586012"/>
                  <a:pt x="591741" y="582451"/>
                  <a:pt x="584672" y="581273"/>
                </a:cubicBezTo>
                <a:cubicBezTo>
                  <a:pt x="560743" y="577284"/>
                  <a:pt x="570816" y="580052"/>
                  <a:pt x="554079" y="574474"/>
                </a:cubicBezTo>
                <a:cubicBezTo>
                  <a:pt x="547570" y="574836"/>
                  <a:pt x="490579" y="572618"/>
                  <a:pt x="472497" y="584672"/>
                </a:cubicBezTo>
                <a:lnTo>
                  <a:pt x="452101" y="598269"/>
                </a:lnTo>
                <a:cubicBezTo>
                  <a:pt x="448702" y="600535"/>
                  <a:pt x="445779" y="603775"/>
                  <a:pt x="441903" y="605067"/>
                </a:cubicBezTo>
                <a:lnTo>
                  <a:pt x="421508" y="611866"/>
                </a:lnTo>
                <a:cubicBezTo>
                  <a:pt x="405348" y="622640"/>
                  <a:pt x="415186" y="617373"/>
                  <a:pt x="390915" y="625463"/>
                </a:cubicBezTo>
                <a:lnTo>
                  <a:pt x="350124" y="639060"/>
                </a:lnTo>
                <a:lnTo>
                  <a:pt x="329728" y="645859"/>
                </a:lnTo>
                <a:cubicBezTo>
                  <a:pt x="326329" y="646992"/>
                  <a:pt x="322511" y="647271"/>
                  <a:pt x="319530" y="649258"/>
                </a:cubicBezTo>
                <a:cubicBezTo>
                  <a:pt x="308360" y="656704"/>
                  <a:pt x="311446" y="655938"/>
                  <a:pt x="299135" y="659456"/>
                </a:cubicBezTo>
                <a:cubicBezTo>
                  <a:pt x="294643" y="660740"/>
                  <a:pt x="290030" y="661572"/>
                  <a:pt x="285538" y="662855"/>
                </a:cubicBezTo>
                <a:cubicBezTo>
                  <a:pt x="282093" y="663839"/>
                  <a:pt x="278816" y="665385"/>
                  <a:pt x="275340" y="666254"/>
                </a:cubicBezTo>
                <a:cubicBezTo>
                  <a:pt x="269735" y="667655"/>
                  <a:pt x="263949" y="668252"/>
                  <a:pt x="258344" y="669653"/>
                </a:cubicBezTo>
                <a:cubicBezTo>
                  <a:pt x="254868" y="670522"/>
                  <a:pt x="251622" y="672184"/>
                  <a:pt x="248146" y="673053"/>
                </a:cubicBezTo>
                <a:cubicBezTo>
                  <a:pt x="226573" y="678447"/>
                  <a:pt x="229340" y="674788"/>
                  <a:pt x="203956" y="683250"/>
                </a:cubicBezTo>
                <a:lnTo>
                  <a:pt x="163164" y="696847"/>
                </a:lnTo>
                <a:cubicBezTo>
                  <a:pt x="159765" y="697980"/>
                  <a:pt x="155948" y="698260"/>
                  <a:pt x="152967" y="700247"/>
                </a:cubicBezTo>
                <a:cubicBezTo>
                  <a:pt x="146168" y="704779"/>
                  <a:pt x="140323" y="711260"/>
                  <a:pt x="132571" y="713844"/>
                </a:cubicBezTo>
                <a:cubicBezTo>
                  <a:pt x="99762" y="724779"/>
                  <a:pt x="150756" y="707249"/>
                  <a:pt x="108776" y="724041"/>
                </a:cubicBezTo>
                <a:cubicBezTo>
                  <a:pt x="84727" y="733661"/>
                  <a:pt x="94826" y="728226"/>
                  <a:pt x="74784" y="734239"/>
                </a:cubicBezTo>
                <a:cubicBezTo>
                  <a:pt x="40184" y="744619"/>
                  <a:pt x="68558" y="739267"/>
                  <a:pt x="27194" y="744437"/>
                </a:cubicBezTo>
                <a:cubicBezTo>
                  <a:pt x="20396" y="742171"/>
                  <a:pt x="8286" y="744648"/>
                  <a:pt x="6799" y="737638"/>
                </a:cubicBezTo>
                <a:cubicBezTo>
                  <a:pt x="-494" y="703259"/>
                  <a:pt x="5199" y="667359"/>
                  <a:pt x="3399" y="632262"/>
                </a:cubicBezTo>
                <a:cubicBezTo>
                  <a:pt x="2931" y="623138"/>
                  <a:pt x="1133" y="614132"/>
                  <a:pt x="0" y="605067"/>
                </a:cubicBezTo>
                <a:cubicBezTo>
                  <a:pt x="1533" y="531485"/>
                  <a:pt x="-1575" y="474898"/>
                  <a:pt x="6799" y="407911"/>
                </a:cubicBezTo>
                <a:cubicBezTo>
                  <a:pt x="7654" y="401072"/>
                  <a:pt x="9150" y="394327"/>
                  <a:pt x="10198" y="387515"/>
                </a:cubicBezTo>
                <a:cubicBezTo>
                  <a:pt x="19958" y="324066"/>
                  <a:pt x="8028" y="396046"/>
                  <a:pt x="16996" y="346724"/>
                </a:cubicBezTo>
                <a:cubicBezTo>
                  <a:pt x="19822" y="331182"/>
                  <a:pt x="19634" y="326601"/>
                  <a:pt x="23795" y="312731"/>
                </a:cubicBezTo>
                <a:cubicBezTo>
                  <a:pt x="25854" y="305867"/>
                  <a:pt x="28327" y="299134"/>
                  <a:pt x="30593" y="292336"/>
                </a:cubicBezTo>
                <a:lnTo>
                  <a:pt x="33993" y="282138"/>
                </a:lnTo>
                <a:cubicBezTo>
                  <a:pt x="36259" y="266275"/>
                  <a:pt x="35724" y="249751"/>
                  <a:pt x="40791" y="234549"/>
                </a:cubicBezTo>
                <a:cubicBezTo>
                  <a:pt x="48561" y="211236"/>
                  <a:pt x="39384" y="240174"/>
                  <a:pt x="47590" y="207354"/>
                </a:cubicBezTo>
                <a:cubicBezTo>
                  <a:pt x="54070" y="181436"/>
                  <a:pt x="48029" y="215353"/>
                  <a:pt x="54388" y="183560"/>
                </a:cubicBezTo>
                <a:cubicBezTo>
                  <a:pt x="55740" y="176801"/>
                  <a:pt x="56555" y="169945"/>
                  <a:pt x="57788" y="163164"/>
                </a:cubicBezTo>
                <a:cubicBezTo>
                  <a:pt x="58822" y="157480"/>
                  <a:pt x="60054" y="151833"/>
                  <a:pt x="61187" y="146168"/>
                </a:cubicBezTo>
                <a:cubicBezTo>
                  <a:pt x="64765" y="78187"/>
                  <a:pt x="50989" y="79883"/>
                  <a:pt x="57788" y="67985"/>
                </a:cubicBezTo>
                <a:close/>
              </a:path>
            </a:pathLst>
          </a:custGeom>
          <a:noFill/>
          <a:ln w="127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noFill/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4780634" y="5572291"/>
            <a:ext cx="211484" cy="112686"/>
          </a:xfrm>
          <a:prstGeom prst="rect">
            <a:avLst/>
          </a:prstGeom>
          <a:solidFill>
            <a:srgbClr val="FFFF00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3" name="22 CuadroTexto"/>
          <p:cNvSpPr txBox="1"/>
          <p:nvPr/>
        </p:nvSpPr>
        <p:spPr>
          <a:xfrm>
            <a:off x="5065217" y="5526809"/>
            <a:ext cx="8029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smtClean="0"/>
              <a:t>PAI del Grao</a:t>
            </a:r>
          </a:p>
        </p:txBody>
      </p:sp>
      <p:pic>
        <p:nvPicPr>
          <p:cNvPr id="24" name="23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" t="5492" b="55941"/>
          <a:stretch/>
        </p:blipFill>
        <p:spPr>
          <a:xfrm>
            <a:off x="2840096" y="5490533"/>
            <a:ext cx="1449644" cy="890807"/>
          </a:xfrm>
          <a:prstGeom prst="rect">
            <a:avLst/>
          </a:prstGeom>
        </p:spPr>
      </p:pic>
      <p:pic>
        <p:nvPicPr>
          <p:cNvPr id="25" name="24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" t="-447" r="322" b="93171"/>
          <a:stretch/>
        </p:blipFill>
        <p:spPr>
          <a:xfrm>
            <a:off x="144709" y="5257635"/>
            <a:ext cx="1677260" cy="19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44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/>
              <a:t>       </a:t>
            </a:r>
            <a:r>
              <a:rPr lang="es-ES" dirty="0"/>
              <a:t>1.     Valoración de la </a:t>
            </a:r>
          </a:p>
          <a:p>
            <a:r>
              <a:rPr lang="es-ES" dirty="0"/>
              <a:t>               situación actual</a:t>
            </a:r>
          </a:p>
        </p:txBody>
      </p:sp>
      <p:pic>
        <p:nvPicPr>
          <p:cNvPr id="6" name="5 Imagen" descr="index.1.gi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2279" y="-1"/>
            <a:ext cx="2051721" cy="980729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3327471" y="116632"/>
            <a:ext cx="326075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>
                    <a:lumMod val="50000"/>
                  </a:schemeClr>
                </a:solidFill>
              </a:rPr>
              <a:t>Metropolitana, territorial, supramunicipal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</a:rPr>
              <a:t>Estructura: fragmento de la ciudad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>
                    <a:lumMod val="50000"/>
                  </a:schemeClr>
                </a:solidFill>
              </a:rPr>
              <a:t>Detalle morfológico del diseño y los usos propuestos en el plan aprobado</a:t>
            </a:r>
          </a:p>
          <a:p>
            <a:endParaRPr lang="es-ES" dirty="0"/>
          </a:p>
        </p:txBody>
      </p:sp>
      <p:sp>
        <p:nvSpPr>
          <p:cNvPr id="12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E63F0614-DF47-4B6E-B4E2-8396B55D0DD5}" type="slidenum">
              <a:rPr lang="es-ES" smtClean="0"/>
              <a:t>4</a:t>
            </a:fld>
            <a:endParaRPr lang="es-ES" dirty="0"/>
          </a:p>
        </p:txBody>
      </p:sp>
      <p:sp>
        <p:nvSpPr>
          <p:cNvPr id="13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s-ES" dirty="0" smtClean="0"/>
              <a:t>PAI del Grao-</a:t>
            </a:r>
            <a:r>
              <a:rPr lang="es-ES" dirty="0" err="1" smtClean="0"/>
              <a:t>Cocoters</a:t>
            </a:r>
            <a:endParaRPr lang="es-E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2128416" y="5038400"/>
            <a:ext cx="68199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 smtClean="0"/>
              <a:t>Estructura que influye en el PAI del Grao: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 smtClean="0"/>
              <a:t>circuito fórmula 1</a:t>
            </a:r>
            <a:r>
              <a:rPr lang="es-ES" sz="1200" dirty="0" smtClean="0">
                <a:sym typeface="Wingdings" panose="05000000000000000000" pitchFamily="2" charset="2"/>
              </a:rPr>
              <a:t> </a:t>
            </a:r>
            <a:r>
              <a:rPr lang="es-ES" sz="1200" dirty="0" smtClean="0"/>
              <a:t>incide </a:t>
            </a:r>
            <a:r>
              <a:rPr lang="es-ES" sz="1200" dirty="0" smtClean="0"/>
              <a:t>de forma directa en prácticamente toda la zona.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 smtClean="0"/>
              <a:t>Oeste </a:t>
            </a:r>
            <a:r>
              <a:rPr lang="es-ES" sz="1200" dirty="0" smtClean="0"/>
              <a:t>la conexión del PAI con el resto de la ciudad se ve interrumpida por </a:t>
            </a:r>
            <a:r>
              <a:rPr lang="es-ES" sz="1200" dirty="0" smtClean="0">
                <a:sym typeface="Wingdings" panose="05000000000000000000" pitchFamily="2" charset="2"/>
              </a:rPr>
              <a:t></a:t>
            </a:r>
            <a:r>
              <a:rPr lang="es-ES" sz="1200" dirty="0" smtClean="0"/>
              <a:t> </a:t>
            </a:r>
            <a:r>
              <a:rPr lang="es-ES" sz="1200" dirty="0" smtClean="0"/>
              <a:t>vías del ferrocarril.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 smtClean="0"/>
              <a:t>En el este la Avda. del Ingeniero Manuel Soto, nos establece una conexión entre los barrios marítimos del norte, el puerto, el área afectada por el PAI y el barrio de Nazaret.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 smtClean="0"/>
              <a:t>La falta de una terminación del antiguo cauce del rio Turia, que actúa como una barrera física con el barrio de Nazaret.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51" y="976933"/>
            <a:ext cx="9144000" cy="396423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4" name="3 Conector recto"/>
          <p:cNvCxnSpPr/>
          <p:nvPr/>
        </p:nvCxnSpPr>
        <p:spPr>
          <a:xfrm flipV="1">
            <a:off x="-3051" y="3429000"/>
            <a:ext cx="2054771" cy="1008112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>
            <a:off x="980778" y="2132855"/>
            <a:ext cx="350862" cy="50405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>
            <a:off x="1331640" y="2628898"/>
            <a:ext cx="720080" cy="65608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2195736" y="3429000"/>
            <a:ext cx="1512168" cy="15121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Forma libre"/>
          <p:cNvSpPr/>
          <p:nvPr/>
        </p:nvSpPr>
        <p:spPr>
          <a:xfrm>
            <a:off x="3218097" y="2780889"/>
            <a:ext cx="1173883" cy="259757"/>
          </a:xfrm>
          <a:custGeom>
            <a:avLst/>
            <a:gdLst>
              <a:gd name="connsiteX0" fmla="*/ 0 w 1238757"/>
              <a:gd name="connsiteY0" fmla="*/ 0 h 287921"/>
              <a:gd name="connsiteX1" fmla="*/ 381000 w 1238757"/>
              <a:gd name="connsiteY1" fmla="*/ 247650 h 287921"/>
              <a:gd name="connsiteX2" fmla="*/ 723900 w 1238757"/>
              <a:gd name="connsiteY2" fmla="*/ 285750 h 287921"/>
              <a:gd name="connsiteX3" fmla="*/ 1171575 w 1238757"/>
              <a:gd name="connsiteY3" fmla="*/ 228600 h 287921"/>
              <a:gd name="connsiteX4" fmla="*/ 1228725 w 1238757"/>
              <a:gd name="connsiteY4" fmla="*/ 190500 h 287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757" h="287921">
                <a:moveTo>
                  <a:pt x="0" y="0"/>
                </a:moveTo>
                <a:cubicBezTo>
                  <a:pt x="130175" y="100012"/>
                  <a:pt x="260350" y="200025"/>
                  <a:pt x="381000" y="247650"/>
                </a:cubicBezTo>
                <a:cubicBezTo>
                  <a:pt x="501650" y="295275"/>
                  <a:pt x="592138" y="288925"/>
                  <a:pt x="723900" y="285750"/>
                </a:cubicBezTo>
                <a:cubicBezTo>
                  <a:pt x="855662" y="282575"/>
                  <a:pt x="1087438" y="244475"/>
                  <a:pt x="1171575" y="228600"/>
                </a:cubicBezTo>
                <a:cubicBezTo>
                  <a:pt x="1255712" y="212725"/>
                  <a:pt x="1242218" y="201612"/>
                  <a:pt x="1228725" y="190500"/>
                </a:cubicBezTo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4" name="23 Conector recto"/>
          <p:cNvCxnSpPr>
            <a:stCxn id="161" idx="7"/>
          </p:cNvCxnSpPr>
          <p:nvPr/>
        </p:nvCxnSpPr>
        <p:spPr>
          <a:xfrm>
            <a:off x="1936203" y="1635895"/>
            <a:ext cx="2563789" cy="67698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>
            <a:off x="3923928" y="980728"/>
            <a:ext cx="2304256" cy="81009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"/>
          <p:cNvCxnSpPr>
            <a:stCxn id="2070" idx="6"/>
          </p:cNvCxnSpPr>
          <p:nvPr/>
        </p:nvCxnSpPr>
        <p:spPr>
          <a:xfrm>
            <a:off x="2249742" y="3362248"/>
            <a:ext cx="3366374" cy="93084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"/>
          <p:cNvCxnSpPr/>
          <p:nvPr/>
        </p:nvCxnSpPr>
        <p:spPr>
          <a:xfrm>
            <a:off x="6228184" y="1790818"/>
            <a:ext cx="648072" cy="110586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/>
          <p:cNvCxnSpPr/>
          <p:nvPr/>
        </p:nvCxnSpPr>
        <p:spPr>
          <a:xfrm flipH="1">
            <a:off x="4410585" y="2240423"/>
            <a:ext cx="141691" cy="6562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Conector recto"/>
          <p:cNvCxnSpPr/>
          <p:nvPr/>
        </p:nvCxnSpPr>
        <p:spPr>
          <a:xfrm flipH="1">
            <a:off x="4327525" y="2896684"/>
            <a:ext cx="83058" cy="4783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>
            <a:off x="4327524" y="3364119"/>
            <a:ext cx="100460" cy="15770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"/>
          <p:cNvCxnSpPr>
            <a:stCxn id="161" idx="5"/>
            <a:endCxn id="227" idx="2"/>
          </p:cNvCxnSpPr>
          <p:nvPr/>
        </p:nvCxnSpPr>
        <p:spPr>
          <a:xfrm>
            <a:off x="1936203" y="1797313"/>
            <a:ext cx="1033553" cy="88622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"/>
          <p:cNvCxnSpPr/>
          <p:nvPr/>
        </p:nvCxnSpPr>
        <p:spPr>
          <a:xfrm flipH="1">
            <a:off x="6300192" y="2956941"/>
            <a:ext cx="576064" cy="61607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 flipH="1" flipV="1">
            <a:off x="5796136" y="3501008"/>
            <a:ext cx="504056" cy="7200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"/>
          <p:cNvCxnSpPr/>
          <p:nvPr/>
        </p:nvCxnSpPr>
        <p:spPr>
          <a:xfrm flipH="1">
            <a:off x="4283968" y="3501008"/>
            <a:ext cx="1512168" cy="43204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"/>
          <p:cNvCxnSpPr/>
          <p:nvPr/>
        </p:nvCxnSpPr>
        <p:spPr>
          <a:xfrm>
            <a:off x="4327524" y="3364119"/>
            <a:ext cx="100460" cy="15770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65 Conector recto"/>
          <p:cNvCxnSpPr/>
          <p:nvPr/>
        </p:nvCxnSpPr>
        <p:spPr>
          <a:xfrm flipH="1">
            <a:off x="5508104" y="3537012"/>
            <a:ext cx="216024" cy="140415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6876256" y="2896684"/>
            <a:ext cx="216023" cy="115566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73 Conector recto"/>
          <p:cNvCxnSpPr/>
          <p:nvPr/>
        </p:nvCxnSpPr>
        <p:spPr>
          <a:xfrm flipH="1">
            <a:off x="4365054" y="2298746"/>
            <a:ext cx="120206" cy="66030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82 Conector recto"/>
          <p:cNvCxnSpPr/>
          <p:nvPr/>
        </p:nvCxnSpPr>
        <p:spPr>
          <a:xfrm>
            <a:off x="467544" y="1052736"/>
            <a:ext cx="504056" cy="648072"/>
          </a:xfrm>
          <a:prstGeom prst="line">
            <a:avLst/>
          </a:prstGeom>
          <a:ln w="266700">
            <a:solidFill>
              <a:srgbClr val="00B050">
                <a:alpha val="44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85 Forma libre"/>
          <p:cNvSpPr/>
          <p:nvPr/>
        </p:nvSpPr>
        <p:spPr>
          <a:xfrm>
            <a:off x="2843809" y="2896686"/>
            <a:ext cx="1368151" cy="350286"/>
          </a:xfrm>
          <a:custGeom>
            <a:avLst/>
            <a:gdLst>
              <a:gd name="connsiteX0" fmla="*/ 0 w 1238757"/>
              <a:gd name="connsiteY0" fmla="*/ 0 h 287921"/>
              <a:gd name="connsiteX1" fmla="*/ 381000 w 1238757"/>
              <a:gd name="connsiteY1" fmla="*/ 247650 h 287921"/>
              <a:gd name="connsiteX2" fmla="*/ 723900 w 1238757"/>
              <a:gd name="connsiteY2" fmla="*/ 285750 h 287921"/>
              <a:gd name="connsiteX3" fmla="*/ 1171575 w 1238757"/>
              <a:gd name="connsiteY3" fmla="*/ 228600 h 287921"/>
              <a:gd name="connsiteX4" fmla="*/ 1228725 w 1238757"/>
              <a:gd name="connsiteY4" fmla="*/ 190500 h 287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757" h="287921">
                <a:moveTo>
                  <a:pt x="0" y="0"/>
                </a:moveTo>
                <a:cubicBezTo>
                  <a:pt x="130175" y="100012"/>
                  <a:pt x="260350" y="200025"/>
                  <a:pt x="381000" y="247650"/>
                </a:cubicBezTo>
                <a:cubicBezTo>
                  <a:pt x="501650" y="295275"/>
                  <a:pt x="592138" y="288925"/>
                  <a:pt x="723900" y="285750"/>
                </a:cubicBezTo>
                <a:cubicBezTo>
                  <a:pt x="855662" y="282575"/>
                  <a:pt x="1087438" y="244475"/>
                  <a:pt x="1171575" y="228600"/>
                </a:cubicBezTo>
                <a:cubicBezTo>
                  <a:pt x="1255712" y="212725"/>
                  <a:pt x="1242218" y="201612"/>
                  <a:pt x="1228725" y="190500"/>
                </a:cubicBezTo>
              </a:path>
            </a:pathLst>
          </a:custGeom>
          <a:noFill/>
          <a:ln w="266700">
            <a:solidFill>
              <a:srgbClr val="00B050">
                <a:alpha val="4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88" name="87 Conector recto"/>
          <p:cNvCxnSpPr/>
          <p:nvPr/>
        </p:nvCxnSpPr>
        <p:spPr>
          <a:xfrm>
            <a:off x="899592" y="1700808"/>
            <a:ext cx="990860" cy="362221"/>
          </a:xfrm>
          <a:prstGeom prst="line">
            <a:avLst/>
          </a:prstGeom>
          <a:ln w="266700">
            <a:solidFill>
              <a:srgbClr val="00B050">
                <a:alpha val="44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90 Conector recto"/>
          <p:cNvCxnSpPr/>
          <p:nvPr/>
        </p:nvCxnSpPr>
        <p:spPr>
          <a:xfrm>
            <a:off x="1877436" y="2063029"/>
            <a:ext cx="966373" cy="833657"/>
          </a:xfrm>
          <a:prstGeom prst="line">
            <a:avLst/>
          </a:prstGeom>
          <a:ln w="266700">
            <a:solidFill>
              <a:srgbClr val="00B050">
                <a:alpha val="44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100 Conector recto"/>
          <p:cNvCxnSpPr>
            <a:endCxn id="227" idx="3"/>
          </p:cNvCxnSpPr>
          <p:nvPr/>
        </p:nvCxnSpPr>
        <p:spPr>
          <a:xfrm flipV="1">
            <a:off x="2249742" y="2780889"/>
            <a:ext cx="764541" cy="50409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102 Forma libre"/>
          <p:cNvSpPr/>
          <p:nvPr/>
        </p:nvSpPr>
        <p:spPr>
          <a:xfrm>
            <a:off x="4540195" y="1729409"/>
            <a:ext cx="3987579" cy="1455088"/>
          </a:xfrm>
          <a:custGeom>
            <a:avLst/>
            <a:gdLst>
              <a:gd name="connsiteX0" fmla="*/ 2130949 w 3987579"/>
              <a:gd name="connsiteY0" fmla="*/ 989937 h 1455088"/>
              <a:gd name="connsiteX1" fmla="*/ 2111071 w 3987579"/>
              <a:gd name="connsiteY1" fmla="*/ 981986 h 1455088"/>
              <a:gd name="connsiteX2" fmla="*/ 2099144 w 3987579"/>
              <a:gd name="connsiteY2" fmla="*/ 978010 h 1455088"/>
              <a:gd name="connsiteX3" fmla="*/ 2083242 w 3987579"/>
              <a:gd name="connsiteY3" fmla="*/ 970059 h 1455088"/>
              <a:gd name="connsiteX4" fmla="*/ 2067339 w 3987579"/>
              <a:gd name="connsiteY4" fmla="*/ 966083 h 1455088"/>
              <a:gd name="connsiteX5" fmla="*/ 2055412 w 3987579"/>
              <a:gd name="connsiteY5" fmla="*/ 962108 h 1455088"/>
              <a:gd name="connsiteX6" fmla="*/ 2031558 w 3987579"/>
              <a:gd name="connsiteY6" fmla="*/ 958132 h 1455088"/>
              <a:gd name="connsiteX7" fmla="*/ 2007704 w 3987579"/>
              <a:gd name="connsiteY7" fmla="*/ 950181 h 1455088"/>
              <a:gd name="connsiteX8" fmla="*/ 1848678 w 3987579"/>
              <a:gd name="connsiteY8" fmla="*/ 942229 h 1455088"/>
              <a:gd name="connsiteX9" fmla="*/ 1785068 w 3987579"/>
              <a:gd name="connsiteY9" fmla="*/ 950181 h 1455088"/>
              <a:gd name="connsiteX10" fmla="*/ 1729408 w 3987579"/>
              <a:gd name="connsiteY10" fmla="*/ 966083 h 1455088"/>
              <a:gd name="connsiteX11" fmla="*/ 1705555 w 3987579"/>
              <a:gd name="connsiteY11" fmla="*/ 974034 h 1455088"/>
              <a:gd name="connsiteX12" fmla="*/ 1681701 w 3987579"/>
              <a:gd name="connsiteY12" fmla="*/ 978010 h 1455088"/>
              <a:gd name="connsiteX13" fmla="*/ 1665798 w 3987579"/>
              <a:gd name="connsiteY13" fmla="*/ 981986 h 1455088"/>
              <a:gd name="connsiteX14" fmla="*/ 1622066 w 3987579"/>
              <a:gd name="connsiteY14" fmla="*/ 985961 h 1455088"/>
              <a:gd name="connsiteX15" fmla="*/ 1474967 w 3987579"/>
              <a:gd name="connsiteY15" fmla="*/ 985961 h 1455088"/>
              <a:gd name="connsiteX16" fmla="*/ 1463040 w 3987579"/>
              <a:gd name="connsiteY16" fmla="*/ 981986 h 1455088"/>
              <a:gd name="connsiteX17" fmla="*/ 1447137 w 3987579"/>
              <a:gd name="connsiteY17" fmla="*/ 978010 h 1455088"/>
              <a:gd name="connsiteX18" fmla="*/ 1435210 w 3987579"/>
              <a:gd name="connsiteY18" fmla="*/ 974034 h 1455088"/>
              <a:gd name="connsiteX19" fmla="*/ 1395454 w 3987579"/>
              <a:gd name="connsiteY19" fmla="*/ 966083 h 1455088"/>
              <a:gd name="connsiteX20" fmla="*/ 1379551 w 3987579"/>
              <a:gd name="connsiteY20" fmla="*/ 962108 h 1455088"/>
              <a:gd name="connsiteX21" fmla="*/ 1363648 w 3987579"/>
              <a:gd name="connsiteY21" fmla="*/ 954156 h 1455088"/>
              <a:gd name="connsiteX22" fmla="*/ 1335819 w 3987579"/>
              <a:gd name="connsiteY22" fmla="*/ 946205 h 1455088"/>
              <a:gd name="connsiteX23" fmla="*/ 1296062 w 3987579"/>
              <a:gd name="connsiteY23" fmla="*/ 934278 h 1455088"/>
              <a:gd name="connsiteX24" fmla="*/ 1264257 w 3987579"/>
              <a:gd name="connsiteY24" fmla="*/ 918375 h 1455088"/>
              <a:gd name="connsiteX25" fmla="*/ 1240403 w 3987579"/>
              <a:gd name="connsiteY25" fmla="*/ 910424 h 1455088"/>
              <a:gd name="connsiteX26" fmla="*/ 1228476 w 3987579"/>
              <a:gd name="connsiteY26" fmla="*/ 906448 h 1455088"/>
              <a:gd name="connsiteX27" fmla="*/ 1216549 w 3987579"/>
              <a:gd name="connsiteY27" fmla="*/ 898497 h 1455088"/>
              <a:gd name="connsiteX28" fmla="*/ 1192695 w 3987579"/>
              <a:gd name="connsiteY28" fmla="*/ 890546 h 1455088"/>
              <a:gd name="connsiteX29" fmla="*/ 1180768 w 3987579"/>
              <a:gd name="connsiteY29" fmla="*/ 882594 h 1455088"/>
              <a:gd name="connsiteX30" fmla="*/ 1168842 w 3987579"/>
              <a:gd name="connsiteY30" fmla="*/ 878619 h 1455088"/>
              <a:gd name="connsiteX31" fmla="*/ 1141012 w 3987579"/>
              <a:gd name="connsiteY31" fmla="*/ 870668 h 1455088"/>
              <a:gd name="connsiteX32" fmla="*/ 1109207 w 3987579"/>
              <a:gd name="connsiteY32" fmla="*/ 854765 h 1455088"/>
              <a:gd name="connsiteX33" fmla="*/ 1077402 w 3987579"/>
              <a:gd name="connsiteY33" fmla="*/ 846814 h 1455088"/>
              <a:gd name="connsiteX34" fmla="*/ 1065475 w 3987579"/>
              <a:gd name="connsiteY34" fmla="*/ 838862 h 1455088"/>
              <a:gd name="connsiteX35" fmla="*/ 1041621 w 3987579"/>
              <a:gd name="connsiteY35" fmla="*/ 830911 h 1455088"/>
              <a:gd name="connsiteX36" fmla="*/ 1029694 w 3987579"/>
              <a:gd name="connsiteY36" fmla="*/ 826935 h 1455088"/>
              <a:gd name="connsiteX37" fmla="*/ 997888 w 3987579"/>
              <a:gd name="connsiteY37" fmla="*/ 818984 h 1455088"/>
              <a:gd name="connsiteX38" fmla="*/ 974035 w 3987579"/>
              <a:gd name="connsiteY38" fmla="*/ 811033 h 1455088"/>
              <a:gd name="connsiteX39" fmla="*/ 950181 w 3987579"/>
              <a:gd name="connsiteY39" fmla="*/ 803081 h 1455088"/>
              <a:gd name="connsiteX40" fmla="*/ 914400 w 3987579"/>
              <a:gd name="connsiteY40" fmla="*/ 795130 h 1455088"/>
              <a:gd name="connsiteX41" fmla="*/ 898497 w 3987579"/>
              <a:gd name="connsiteY41" fmla="*/ 787179 h 1455088"/>
              <a:gd name="connsiteX42" fmla="*/ 874643 w 3987579"/>
              <a:gd name="connsiteY42" fmla="*/ 779228 h 1455088"/>
              <a:gd name="connsiteX43" fmla="*/ 862716 w 3987579"/>
              <a:gd name="connsiteY43" fmla="*/ 775252 h 1455088"/>
              <a:gd name="connsiteX44" fmla="*/ 846814 w 3987579"/>
              <a:gd name="connsiteY44" fmla="*/ 767301 h 1455088"/>
              <a:gd name="connsiteX45" fmla="*/ 826935 w 3987579"/>
              <a:gd name="connsiteY45" fmla="*/ 763325 h 1455088"/>
              <a:gd name="connsiteX46" fmla="*/ 811033 w 3987579"/>
              <a:gd name="connsiteY46" fmla="*/ 759349 h 1455088"/>
              <a:gd name="connsiteX47" fmla="*/ 787179 w 3987579"/>
              <a:gd name="connsiteY47" fmla="*/ 751398 h 1455088"/>
              <a:gd name="connsiteX48" fmla="*/ 775252 w 3987579"/>
              <a:gd name="connsiteY48" fmla="*/ 747422 h 1455088"/>
              <a:gd name="connsiteX49" fmla="*/ 743447 w 3987579"/>
              <a:gd name="connsiteY49" fmla="*/ 739471 h 1455088"/>
              <a:gd name="connsiteX50" fmla="*/ 715617 w 3987579"/>
              <a:gd name="connsiteY50" fmla="*/ 731520 h 1455088"/>
              <a:gd name="connsiteX51" fmla="*/ 703690 w 3987579"/>
              <a:gd name="connsiteY51" fmla="*/ 727544 h 1455088"/>
              <a:gd name="connsiteX52" fmla="*/ 671885 w 3987579"/>
              <a:gd name="connsiteY52" fmla="*/ 719593 h 1455088"/>
              <a:gd name="connsiteX53" fmla="*/ 628153 w 3987579"/>
              <a:gd name="connsiteY53" fmla="*/ 723568 h 1455088"/>
              <a:gd name="connsiteX54" fmla="*/ 572494 w 3987579"/>
              <a:gd name="connsiteY54" fmla="*/ 731520 h 1455088"/>
              <a:gd name="connsiteX55" fmla="*/ 548640 w 3987579"/>
              <a:gd name="connsiteY55" fmla="*/ 743447 h 1455088"/>
              <a:gd name="connsiteX56" fmla="*/ 536713 w 3987579"/>
              <a:gd name="connsiteY56" fmla="*/ 747422 h 1455088"/>
              <a:gd name="connsiteX57" fmla="*/ 524786 w 3987579"/>
              <a:gd name="connsiteY57" fmla="*/ 755374 h 1455088"/>
              <a:gd name="connsiteX58" fmla="*/ 512859 w 3987579"/>
              <a:gd name="connsiteY58" fmla="*/ 759349 h 1455088"/>
              <a:gd name="connsiteX59" fmla="*/ 485029 w 3987579"/>
              <a:gd name="connsiteY59" fmla="*/ 775252 h 1455088"/>
              <a:gd name="connsiteX60" fmla="*/ 473102 w 3987579"/>
              <a:gd name="connsiteY60" fmla="*/ 783203 h 1455088"/>
              <a:gd name="connsiteX61" fmla="*/ 461175 w 3987579"/>
              <a:gd name="connsiteY61" fmla="*/ 795130 h 1455088"/>
              <a:gd name="connsiteX62" fmla="*/ 437322 w 3987579"/>
              <a:gd name="connsiteY62" fmla="*/ 807057 h 1455088"/>
              <a:gd name="connsiteX63" fmla="*/ 413468 w 3987579"/>
              <a:gd name="connsiteY63" fmla="*/ 834887 h 1455088"/>
              <a:gd name="connsiteX64" fmla="*/ 393589 w 3987579"/>
              <a:gd name="connsiteY64" fmla="*/ 850789 h 1455088"/>
              <a:gd name="connsiteX65" fmla="*/ 377687 w 3987579"/>
              <a:gd name="connsiteY65" fmla="*/ 874643 h 1455088"/>
              <a:gd name="connsiteX66" fmla="*/ 369735 w 3987579"/>
              <a:gd name="connsiteY66" fmla="*/ 886570 h 1455088"/>
              <a:gd name="connsiteX67" fmla="*/ 357808 w 3987579"/>
              <a:gd name="connsiteY67" fmla="*/ 894521 h 1455088"/>
              <a:gd name="connsiteX68" fmla="*/ 349857 w 3987579"/>
              <a:gd name="connsiteY68" fmla="*/ 906448 h 1455088"/>
              <a:gd name="connsiteX69" fmla="*/ 341906 w 3987579"/>
              <a:gd name="connsiteY69" fmla="*/ 946205 h 1455088"/>
              <a:gd name="connsiteX70" fmla="*/ 337930 w 3987579"/>
              <a:gd name="connsiteY70" fmla="*/ 958132 h 1455088"/>
              <a:gd name="connsiteX71" fmla="*/ 329979 w 3987579"/>
              <a:gd name="connsiteY71" fmla="*/ 1009815 h 1455088"/>
              <a:gd name="connsiteX72" fmla="*/ 322028 w 3987579"/>
              <a:gd name="connsiteY72" fmla="*/ 1033669 h 1455088"/>
              <a:gd name="connsiteX73" fmla="*/ 318052 w 3987579"/>
              <a:gd name="connsiteY73" fmla="*/ 1045596 h 1455088"/>
              <a:gd name="connsiteX74" fmla="*/ 314076 w 3987579"/>
              <a:gd name="connsiteY74" fmla="*/ 1057523 h 1455088"/>
              <a:gd name="connsiteX75" fmla="*/ 302149 w 3987579"/>
              <a:gd name="connsiteY75" fmla="*/ 1069450 h 1455088"/>
              <a:gd name="connsiteX76" fmla="*/ 286247 w 3987579"/>
              <a:gd name="connsiteY76" fmla="*/ 1093304 h 1455088"/>
              <a:gd name="connsiteX77" fmla="*/ 274320 w 3987579"/>
              <a:gd name="connsiteY77" fmla="*/ 1101255 h 1455088"/>
              <a:gd name="connsiteX78" fmla="*/ 266368 w 3987579"/>
              <a:gd name="connsiteY78" fmla="*/ 1109207 h 1455088"/>
              <a:gd name="connsiteX79" fmla="*/ 258417 w 3987579"/>
              <a:gd name="connsiteY79" fmla="*/ 1121134 h 1455088"/>
              <a:gd name="connsiteX80" fmla="*/ 246490 w 3987579"/>
              <a:gd name="connsiteY80" fmla="*/ 1125109 h 1455088"/>
              <a:gd name="connsiteX81" fmla="*/ 234563 w 3987579"/>
              <a:gd name="connsiteY81" fmla="*/ 1133061 h 1455088"/>
              <a:gd name="connsiteX82" fmla="*/ 218661 w 3987579"/>
              <a:gd name="connsiteY82" fmla="*/ 1144988 h 1455088"/>
              <a:gd name="connsiteX83" fmla="*/ 206734 w 3987579"/>
              <a:gd name="connsiteY83" fmla="*/ 1148963 h 1455088"/>
              <a:gd name="connsiteX84" fmla="*/ 182880 w 3987579"/>
              <a:gd name="connsiteY84" fmla="*/ 1160890 h 1455088"/>
              <a:gd name="connsiteX85" fmla="*/ 174928 w 3987579"/>
              <a:gd name="connsiteY85" fmla="*/ 1168841 h 1455088"/>
              <a:gd name="connsiteX86" fmla="*/ 159026 w 3987579"/>
              <a:gd name="connsiteY86" fmla="*/ 1176793 h 1455088"/>
              <a:gd name="connsiteX87" fmla="*/ 135172 w 3987579"/>
              <a:gd name="connsiteY87" fmla="*/ 1184744 h 1455088"/>
              <a:gd name="connsiteX88" fmla="*/ 123245 w 3987579"/>
              <a:gd name="connsiteY88" fmla="*/ 1188720 h 1455088"/>
              <a:gd name="connsiteX89" fmla="*/ 115294 w 3987579"/>
              <a:gd name="connsiteY89" fmla="*/ 1200647 h 1455088"/>
              <a:gd name="connsiteX90" fmla="*/ 91440 w 3987579"/>
              <a:gd name="connsiteY90" fmla="*/ 1212574 h 1455088"/>
              <a:gd name="connsiteX91" fmla="*/ 71562 w 3987579"/>
              <a:gd name="connsiteY91" fmla="*/ 1228476 h 1455088"/>
              <a:gd name="connsiteX92" fmla="*/ 59635 w 3987579"/>
              <a:gd name="connsiteY92" fmla="*/ 1232452 h 1455088"/>
              <a:gd name="connsiteX93" fmla="*/ 35781 w 3987579"/>
              <a:gd name="connsiteY93" fmla="*/ 1248354 h 1455088"/>
              <a:gd name="connsiteX94" fmla="*/ 23854 w 3987579"/>
              <a:gd name="connsiteY94" fmla="*/ 1256306 h 1455088"/>
              <a:gd name="connsiteX95" fmla="*/ 3975 w 3987579"/>
              <a:gd name="connsiteY95" fmla="*/ 1272208 h 1455088"/>
              <a:gd name="connsiteX96" fmla="*/ 0 w 3987579"/>
              <a:gd name="connsiteY96" fmla="*/ 1288111 h 1455088"/>
              <a:gd name="connsiteX97" fmla="*/ 3975 w 3987579"/>
              <a:gd name="connsiteY97" fmla="*/ 1307989 h 1455088"/>
              <a:gd name="connsiteX98" fmla="*/ 11927 w 3987579"/>
              <a:gd name="connsiteY98" fmla="*/ 1315941 h 1455088"/>
              <a:gd name="connsiteX99" fmla="*/ 27829 w 3987579"/>
              <a:gd name="connsiteY99" fmla="*/ 1323892 h 1455088"/>
              <a:gd name="connsiteX100" fmla="*/ 63610 w 3987579"/>
              <a:gd name="connsiteY100" fmla="*/ 1331843 h 1455088"/>
              <a:gd name="connsiteX101" fmla="*/ 266368 w 3987579"/>
              <a:gd name="connsiteY101" fmla="*/ 1323892 h 1455088"/>
              <a:gd name="connsiteX102" fmla="*/ 409492 w 3987579"/>
              <a:gd name="connsiteY102" fmla="*/ 1311965 h 1455088"/>
              <a:gd name="connsiteX103" fmla="*/ 433346 w 3987579"/>
              <a:gd name="connsiteY103" fmla="*/ 1307989 h 1455088"/>
              <a:gd name="connsiteX104" fmla="*/ 477078 w 3987579"/>
              <a:gd name="connsiteY104" fmla="*/ 1304014 h 1455088"/>
              <a:gd name="connsiteX105" fmla="*/ 489005 w 3987579"/>
              <a:gd name="connsiteY105" fmla="*/ 1300038 h 1455088"/>
              <a:gd name="connsiteX106" fmla="*/ 516835 w 3987579"/>
              <a:gd name="connsiteY106" fmla="*/ 1296062 h 1455088"/>
              <a:gd name="connsiteX107" fmla="*/ 552615 w 3987579"/>
              <a:gd name="connsiteY107" fmla="*/ 1288111 h 1455088"/>
              <a:gd name="connsiteX108" fmla="*/ 564542 w 3987579"/>
              <a:gd name="connsiteY108" fmla="*/ 1284135 h 1455088"/>
              <a:gd name="connsiteX109" fmla="*/ 616226 w 3987579"/>
              <a:gd name="connsiteY109" fmla="*/ 1272208 h 1455088"/>
              <a:gd name="connsiteX110" fmla="*/ 652007 w 3987579"/>
              <a:gd name="connsiteY110" fmla="*/ 1260281 h 1455088"/>
              <a:gd name="connsiteX111" fmla="*/ 663934 w 3987579"/>
              <a:gd name="connsiteY111" fmla="*/ 1256306 h 1455088"/>
              <a:gd name="connsiteX112" fmla="*/ 687788 w 3987579"/>
              <a:gd name="connsiteY112" fmla="*/ 1252330 h 1455088"/>
              <a:gd name="connsiteX113" fmla="*/ 699715 w 3987579"/>
              <a:gd name="connsiteY113" fmla="*/ 1248354 h 1455088"/>
              <a:gd name="connsiteX114" fmla="*/ 731520 w 3987579"/>
              <a:gd name="connsiteY114" fmla="*/ 1244379 h 1455088"/>
              <a:gd name="connsiteX115" fmla="*/ 751398 w 3987579"/>
              <a:gd name="connsiteY115" fmla="*/ 1240403 h 1455088"/>
              <a:gd name="connsiteX116" fmla="*/ 791155 w 3987579"/>
              <a:gd name="connsiteY116" fmla="*/ 1236428 h 1455088"/>
              <a:gd name="connsiteX117" fmla="*/ 830911 w 3987579"/>
              <a:gd name="connsiteY117" fmla="*/ 1228476 h 1455088"/>
              <a:gd name="connsiteX118" fmla="*/ 850789 w 3987579"/>
              <a:gd name="connsiteY118" fmla="*/ 1224501 h 1455088"/>
              <a:gd name="connsiteX119" fmla="*/ 894522 w 3987579"/>
              <a:gd name="connsiteY119" fmla="*/ 1220525 h 1455088"/>
              <a:gd name="connsiteX120" fmla="*/ 910424 w 3987579"/>
              <a:gd name="connsiteY120" fmla="*/ 1216549 h 1455088"/>
              <a:gd name="connsiteX121" fmla="*/ 938254 w 3987579"/>
              <a:gd name="connsiteY121" fmla="*/ 1212574 h 1455088"/>
              <a:gd name="connsiteX122" fmla="*/ 962108 w 3987579"/>
              <a:gd name="connsiteY122" fmla="*/ 1204622 h 1455088"/>
              <a:gd name="connsiteX123" fmla="*/ 974035 w 3987579"/>
              <a:gd name="connsiteY123" fmla="*/ 1200647 h 1455088"/>
              <a:gd name="connsiteX124" fmla="*/ 1001864 w 3987579"/>
              <a:gd name="connsiteY124" fmla="*/ 1192695 h 1455088"/>
              <a:gd name="connsiteX125" fmla="*/ 1025718 w 3987579"/>
              <a:gd name="connsiteY125" fmla="*/ 1184744 h 1455088"/>
              <a:gd name="connsiteX126" fmla="*/ 1049572 w 3987579"/>
              <a:gd name="connsiteY126" fmla="*/ 1176793 h 1455088"/>
              <a:gd name="connsiteX127" fmla="*/ 1061499 w 3987579"/>
              <a:gd name="connsiteY127" fmla="*/ 1172817 h 1455088"/>
              <a:gd name="connsiteX128" fmla="*/ 1101255 w 3987579"/>
              <a:gd name="connsiteY128" fmla="*/ 1168841 h 1455088"/>
              <a:gd name="connsiteX129" fmla="*/ 1133061 w 3987579"/>
              <a:gd name="connsiteY129" fmla="*/ 1160890 h 1455088"/>
              <a:gd name="connsiteX130" fmla="*/ 1144988 w 3987579"/>
              <a:gd name="connsiteY130" fmla="*/ 1156914 h 1455088"/>
              <a:gd name="connsiteX131" fmla="*/ 1200647 w 3987579"/>
              <a:gd name="connsiteY131" fmla="*/ 1144988 h 1455088"/>
              <a:gd name="connsiteX132" fmla="*/ 1355697 w 3987579"/>
              <a:gd name="connsiteY132" fmla="*/ 1148963 h 1455088"/>
              <a:gd name="connsiteX133" fmla="*/ 1439186 w 3987579"/>
              <a:gd name="connsiteY133" fmla="*/ 1164866 h 1455088"/>
              <a:gd name="connsiteX134" fmla="*/ 1470991 w 3987579"/>
              <a:gd name="connsiteY134" fmla="*/ 1172817 h 1455088"/>
              <a:gd name="connsiteX135" fmla="*/ 1486894 w 3987579"/>
              <a:gd name="connsiteY135" fmla="*/ 1180768 h 1455088"/>
              <a:gd name="connsiteX136" fmla="*/ 1514723 w 3987579"/>
              <a:gd name="connsiteY136" fmla="*/ 1188720 h 1455088"/>
              <a:gd name="connsiteX137" fmla="*/ 1526650 w 3987579"/>
              <a:gd name="connsiteY137" fmla="*/ 1192695 h 1455088"/>
              <a:gd name="connsiteX138" fmla="*/ 1538577 w 3987579"/>
              <a:gd name="connsiteY138" fmla="*/ 1200647 h 1455088"/>
              <a:gd name="connsiteX139" fmla="*/ 1562431 w 3987579"/>
              <a:gd name="connsiteY139" fmla="*/ 1208598 h 1455088"/>
              <a:gd name="connsiteX140" fmla="*/ 1586285 w 3987579"/>
              <a:gd name="connsiteY140" fmla="*/ 1216549 h 1455088"/>
              <a:gd name="connsiteX141" fmla="*/ 1602188 w 3987579"/>
              <a:gd name="connsiteY141" fmla="*/ 1220525 h 1455088"/>
              <a:gd name="connsiteX142" fmla="*/ 1630017 w 3987579"/>
              <a:gd name="connsiteY142" fmla="*/ 1232452 h 1455088"/>
              <a:gd name="connsiteX143" fmla="*/ 1653871 w 3987579"/>
              <a:gd name="connsiteY143" fmla="*/ 1240403 h 1455088"/>
              <a:gd name="connsiteX144" fmla="*/ 1665798 w 3987579"/>
              <a:gd name="connsiteY144" fmla="*/ 1244379 h 1455088"/>
              <a:gd name="connsiteX145" fmla="*/ 1697603 w 3987579"/>
              <a:gd name="connsiteY145" fmla="*/ 1260281 h 1455088"/>
              <a:gd name="connsiteX146" fmla="*/ 1709530 w 3987579"/>
              <a:gd name="connsiteY146" fmla="*/ 1264257 h 1455088"/>
              <a:gd name="connsiteX147" fmla="*/ 1721457 w 3987579"/>
              <a:gd name="connsiteY147" fmla="*/ 1272208 h 1455088"/>
              <a:gd name="connsiteX148" fmla="*/ 1745311 w 3987579"/>
              <a:gd name="connsiteY148" fmla="*/ 1280160 h 1455088"/>
              <a:gd name="connsiteX149" fmla="*/ 1781092 w 3987579"/>
              <a:gd name="connsiteY149" fmla="*/ 1300038 h 1455088"/>
              <a:gd name="connsiteX150" fmla="*/ 1804946 w 3987579"/>
              <a:gd name="connsiteY150" fmla="*/ 1319916 h 1455088"/>
              <a:gd name="connsiteX151" fmla="*/ 1828800 w 3987579"/>
              <a:gd name="connsiteY151" fmla="*/ 1335819 h 1455088"/>
              <a:gd name="connsiteX152" fmla="*/ 1848678 w 3987579"/>
              <a:gd name="connsiteY152" fmla="*/ 1351721 h 1455088"/>
              <a:gd name="connsiteX153" fmla="*/ 1876508 w 3987579"/>
              <a:gd name="connsiteY153" fmla="*/ 1371600 h 1455088"/>
              <a:gd name="connsiteX154" fmla="*/ 1896386 w 3987579"/>
              <a:gd name="connsiteY154" fmla="*/ 1387502 h 1455088"/>
              <a:gd name="connsiteX155" fmla="*/ 1904337 w 3987579"/>
              <a:gd name="connsiteY155" fmla="*/ 1399429 h 1455088"/>
              <a:gd name="connsiteX156" fmla="*/ 1920240 w 3987579"/>
              <a:gd name="connsiteY156" fmla="*/ 1415332 h 1455088"/>
              <a:gd name="connsiteX157" fmla="*/ 1948069 w 3987579"/>
              <a:gd name="connsiteY157" fmla="*/ 1435210 h 1455088"/>
              <a:gd name="connsiteX158" fmla="*/ 1956021 w 3987579"/>
              <a:gd name="connsiteY158" fmla="*/ 1443161 h 1455088"/>
              <a:gd name="connsiteX159" fmla="*/ 1979875 w 3987579"/>
              <a:gd name="connsiteY159" fmla="*/ 1455088 h 1455088"/>
              <a:gd name="connsiteX160" fmla="*/ 2019631 w 3987579"/>
              <a:gd name="connsiteY160" fmla="*/ 1451113 h 1455088"/>
              <a:gd name="connsiteX161" fmla="*/ 2031558 w 3987579"/>
              <a:gd name="connsiteY161" fmla="*/ 1443161 h 1455088"/>
              <a:gd name="connsiteX162" fmla="*/ 2043485 w 3987579"/>
              <a:gd name="connsiteY162" fmla="*/ 1439186 h 1455088"/>
              <a:gd name="connsiteX163" fmla="*/ 2071315 w 3987579"/>
              <a:gd name="connsiteY163" fmla="*/ 1415332 h 1455088"/>
              <a:gd name="connsiteX164" fmla="*/ 2091193 w 3987579"/>
              <a:gd name="connsiteY164" fmla="*/ 1399429 h 1455088"/>
              <a:gd name="connsiteX165" fmla="*/ 2099144 w 3987579"/>
              <a:gd name="connsiteY165" fmla="*/ 1387502 h 1455088"/>
              <a:gd name="connsiteX166" fmla="*/ 2111071 w 3987579"/>
              <a:gd name="connsiteY166" fmla="*/ 1379551 h 1455088"/>
              <a:gd name="connsiteX167" fmla="*/ 2134925 w 3987579"/>
              <a:gd name="connsiteY167" fmla="*/ 1351721 h 1455088"/>
              <a:gd name="connsiteX168" fmla="*/ 2146852 w 3987579"/>
              <a:gd name="connsiteY168" fmla="*/ 1347746 h 1455088"/>
              <a:gd name="connsiteX169" fmla="*/ 2162755 w 3987579"/>
              <a:gd name="connsiteY169" fmla="*/ 1331843 h 1455088"/>
              <a:gd name="connsiteX170" fmla="*/ 2174682 w 3987579"/>
              <a:gd name="connsiteY170" fmla="*/ 1311965 h 1455088"/>
              <a:gd name="connsiteX171" fmla="*/ 2186608 w 3987579"/>
              <a:gd name="connsiteY171" fmla="*/ 1288111 h 1455088"/>
              <a:gd name="connsiteX172" fmla="*/ 2202511 w 3987579"/>
              <a:gd name="connsiteY172" fmla="*/ 1272208 h 1455088"/>
              <a:gd name="connsiteX173" fmla="*/ 2222389 w 3987579"/>
              <a:gd name="connsiteY173" fmla="*/ 1236428 h 1455088"/>
              <a:gd name="connsiteX174" fmla="*/ 2230341 w 3987579"/>
              <a:gd name="connsiteY174" fmla="*/ 1224501 h 1455088"/>
              <a:gd name="connsiteX175" fmla="*/ 2238292 w 3987579"/>
              <a:gd name="connsiteY175" fmla="*/ 1212574 h 1455088"/>
              <a:gd name="connsiteX176" fmla="*/ 2254195 w 3987579"/>
              <a:gd name="connsiteY176" fmla="*/ 1196671 h 1455088"/>
              <a:gd name="connsiteX177" fmla="*/ 2266122 w 3987579"/>
              <a:gd name="connsiteY177" fmla="*/ 1184744 h 1455088"/>
              <a:gd name="connsiteX178" fmla="*/ 2274073 w 3987579"/>
              <a:gd name="connsiteY178" fmla="*/ 1172817 h 1455088"/>
              <a:gd name="connsiteX179" fmla="*/ 2286000 w 3987579"/>
              <a:gd name="connsiteY179" fmla="*/ 1164866 h 1455088"/>
              <a:gd name="connsiteX180" fmla="*/ 2301902 w 3987579"/>
              <a:gd name="connsiteY180" fmla="*/ 1144988 h 1455088"/>
              <a:gd name="connsiteX181" fmla="*/ 2305878 w 3987579"/>
              <a:gd name="connsiteY181" fmla="*/ 1133061 h 1455088"/>
              <a:gd name="connsiteX182" fmla="*/ 2325756 w 3987579"/>
              <a:gd name="connsiteY182" fmla="*/ 1053548 h 1455088"/>
              <a:gd name="connsiteX183" fmla="*/ 2357562 w 3987579"/>
              <a:gd name="connsiteY183" fmla="*/ 1057523 h 1455088"/>
              <a:gd name="connsiteX184" fmla="*/ 2381415 w 3987579"/>
              <a:gd name="connsiteY184" fmla="*/ 1073426 h 1455088"/>
              <a:gd name="connsiteX185" fmla="*/ 2401294 w 3987579"/>
              <a:gd name="connsiteY185" fmla="*/ 1089328 h 1455088"/>
              <a:gd name="connsiteX186" fmla="*/ 2417196 w 3987579"/>
              <a:gd name="connsiteY186" fmla="*/ 1109207 h 1455088"/>
              <a:gd name="connsiteX187" fmla="*/ 2425148 w 3987579"/>
              <a:gd name="connsiteY187" fmla="*/ 1121134 h 1455088"/>
              <a:gd name="connsiteX188" fmla="*/ 2460928 w 3987579"/>
              <a:gd name="connsiteY188" fmla="*/ 1141012 h 1455088"/>
              <a:gd name="connsiteX189" fmla="*/ 2468880 w 3987579"/>
              <a:gd name="connsiteY189" fmla="*/ 1148963 h 1455088"/>
              <a:gd name="connsiteX190" fmla="*/ 2492734 w 3987579"/>
              <a:gd name="connsiteY190" fmla="*/ 1156914 h 1455088"/>
              <a:gd name="connsiteX191" fmla="*/ 2504661 w 3987579"/>
              <a:gd name="connsiteY191" fmla="*/ 1160890 h 1455088"/>
              <a:gd name="connsiteX192" fmla="*/ 2516588 w 3987579"/>
              <a:gd name="connsiteY192" fmla="*/ 1164866 h 1455088"/>
              <a:gd name="connsiteX193" fmla="*/ 2528515 w 3987579"/>
              <a:gd name="connsiteY193" fmla="*/ 1168841 h 1455088"/>
              <a:gd name="connsiteX194" fmla="*/ 2596101 w 3987579"/>
              <a:gd name="connsiteY194" fmla="*/ 1164866 h 1455088"/>
              <a:gd name="connsiteX195" fmla="*/ 2643808 w 3987579"/>
              <a:gd name="connsiteY195" fmla="*/ 1144988 h 1455088"/>
              <a:gd name="connsiteX196" fmla="*/ 2655735 w 3987579"/>
              <a:gd name="connsiteY196" fmla="*/ 1141012 h 1455088"/>
              <a:gd name="connsiteX197" fmla="*/ 2675614 w 3987579"/>
              <a:gd name="connsiteY197" fmla="*/ 1125109 h 1455088"/>
              <a:gd name="connsiteX198" fmla="*/ 2687541 w 3987579"/>
              <a:gd name="connsiteY198" fmla="*/ 1113182 h 1455088"/>
              <a:gd name="connsiteX199" fmla="*/ 2711395 w 3987579"/>
              <a:gd name="connsiteY199" fmla="*/ 1097280 h 1455088"/>
              <a:gd name="connsiteX200" fmla="*/ 2731273 w 3987579"/>
              <a:gd name="connsiteY200" fmla="*/ 1077401 h 1455088"/>
              <a:gd name="connsiteX201" fmla="*/ 2743200 w 3987579"/>
              <a:gd name="connsiteY201" fmla="*/ 1065474 h 1455088"/>
              <a:gd name="connsiteX202" fmla="*/ 2755127 w 3987579"/>
              <a:gd name="connsiteY202" fmla="*/ 1057523 h 1455088"/>
              <a:gd name="connsiteX203" fmla="*/ 2778981 w 3987579"/>
              <a:gd name="connsiteY203" fmla="*/ 1033669 h 1455088"/>
              <a:gd name="connsiteX204" fmla="*/ 2798859 w 3987579"/>
              <a:gd name="connsiteY204" fmla="*/ 1009815 h 1455088"/>
              <a:gd name="connsiteX205" fmla="*/ 2822713 w 3987579"/>
              <a:gd name="connsiteY205" fmla="*/ 974034 h 1455088"/>
              <a:gd name="connsiteX206" fmla="*/ 2830664 w 3987579"/>
              <a:gd name="connsiteY206" fmla="*/ 962108 h 1455088"/>
              <a:gd name="connsiteX207" fmla="*/ 2838615 w 3987579"/>
              <a:gd name="connsiteY207" fmla="*/ 950181 h 1455088"/>
              <a:gd name="connsiteX208" fmla="*/ 2854518 w 3987579"/>
              <a:gd name="connsiteY208" fmla="*/ 918375 h 1455088"/>
              <a:gd name="connsiteX209" fmla="*/ 2862469 w 3987579"/>
              <a:gd name="connsiteY209" fmla="*/ 902473 h 1455088"/>
              <a:gd name="connsiteX210" fmla="*/ 2870421 w 3987579"/>
              <a:gd name="connsiteY210" fmla="*/ 894521 h 1455088"/>
              <a:gd name="connsiteX211" fmla="*/ 2898250 w 3987579"/>
              <a:gd name="connsiteY211" fmla="*/ 862716 h 1455088"/>
              <a:gd name="connsiteX212" fmla="*/ 2906202 w 3987579"/>
              <a:gd name="connsiteY212" fmla="*/ 854765 h 1455088"/>
              <a:gd name="connsiteX213" fmla="*/ 2914153 w 3987579"/>
              <a:gd name="connsiteY213" fmla="*/ 842838 h 1455088"/>
              <a:gd name="connsiteX214" fmla="*/ 2926080 w 3987579"/>
              <a:gd name="connsiteY214" fmla="*/ 834887 h 1455088"/>
              <a:gd name="connsiteX215" fmla="*/ 2941982 w 3987579"/>
              <a:gd name="connsiteY215" fmla="*/ 815008 h 1455088"/>
              <a:gd name="connsiteX216" fmla="*/ 2965836 w 3987579"/>
              <a:gd name="connsiteY216" fmla="*/ 795130 h 1455088"/>
              <a:gd name="connsiteX217" fmla="*/ 2985715 w 3987579"/>
              <a:gd name="connsiteY217" fmla="*/ 767301 h 1455088"/>
              <a:gd name="connsiteX218" fmla="*/ 2993666 w 3987579"/>
              <a:gd name="connsiteY218" fmla="*/ 759349 h 1455088"/>
              <a:gd name="connsiteX219" fmla="*/ 3013544 w 3987579"/>
              <a:gd name="connsiteY219" fmla="*/ 739471 h 1455088"/>
              <a:gd name="connsiteX220" fmla="*/ 3021495 w 3987579"/>
              <a:gd name="connsiteY220" fmla="*/ 727544 h 1455088"/>
              <a:gd name="connsiteX221" fmla="*/ 3041374 w 3987579"/>
              <a:gd name="connsiteY221" fmla="*/ 707666 h 1455088"/>
              <a:gd name="connsiteX222" fmla="*/ 3061252 w 3987579"/>
              <a:gd name="connsiteY222" fmla="*/ 687788 h 1455088"/>
              <a:gd name="connsiteX223" fmla="*/ 3073179 w 3987579"/>
              <a:gd name="connsiteY223" fmla="*/ 675861 h 1455088"/>
              <a:gd name="connsiteX224" fmla="*/ 3085106 w 3987579"/>
              <a:gd name="connsiteY224" fmla="*/ 659958 h 1455088"/>
              <a:gd name="connsiteX225" fmla="*/ 3108960 w 3987579"/>
              <a:gd name="connsiteY225" fmla="*/ 632128 h 1455088"/>
              <a:gd name="connsiteX226" fmla="*/ 3116911 w 3987579"/>
              <a:gd name="connsiteY226" fmla="*/ 616226 h 1455088"/>
              <a:gd name="connsiteX227" fmla="*/ 3148716 w 3987579"/>
              <a:gd name="connsiteY227" fmla="*/ 584421 h 1455088"/>
              <a:gd name="connsiteX228" fmla="*/ 3160643 w 3987579"/>
              <a:gd name="connsiteY228" fmla="*/ 568518 h 1455088"/>
              <a:gd name="connsiteX229" fmla="*/ 3168595 w 3987579"/>
              <a:gd name="connsiteY229" fmla="*/ 556591 h 1455088"/>
              <a:gd name="connsiteX230" fmla="*/ 3192448 w 3987579"/>
              <a:gd name="connsiteY230" fmla="*/ 536713 h 1455088"/>
              <a:gd name="connsiteX231" fmla="*/ 3200400 w 3987579"/>
              <a:gd name="connsiteY231" fmla="*/ 524786 h 1455088"/>
              <a:gd name="connsiteX232" fmla="*/ 3228229 w 3987579"/>
              <a:gd name="connsiteY232" fmla="*/ 496956 h 1455088"/>
              <a:gd name="connsiteX233" fmla="*/ 3236181 w 3987579"/>
              <a:gd name="connsiteY233" fmla="*/ 485029 h 1455088"/>
              <a:gd name="connsiteX234" fmla="*/ 3264010 w 3987579"/>
              <a:gd name="connsiteY234" fmla="*/ 457200 h 1455088"/>
              <a:gd name="connsiteX235" fmla="*/ 3275937 w 3987579"/>
              <a:gd name="connsiteY235" fmla="*/ 445273 h 1455088"/>
              <a:gd name="connsiteX236" fmla="*/ 3283888 w 3987579"/>
              <a:gd name="connsiteY236" fmla="*/ 429370 h 1455088"/>
              <a:gd name="connsiteX237" fmla="*/ 3303767 w 3987579"/>
              <a:gd name="connsiteY237" fmla="*/ 413468 h 1455088"/>
              <a:gd name="connsiteX238" fmla="*/ 3307742 w 3987579"/>
              <a:gd name="connsiteY238" fmla="*/ 401541 h 1455088"/>
              <a:gd name="connsiteX239" fmla="*/ 3319669 w 3987579"/>
              <a:gd name="connsiteY239" fmla="*/ 393589 h 1455088"/>
              <a:gd name="connsiteX240" fmla="*/ 3343523 w 3987579"/>
              <a:gd name="connsiteY240" fmla="*/ 377687 h 1455088"/>
              <a:gd name="connsiteX241" fmla="*/ 3351475 w 3987579"/>
              <a:gd name="connsiteY241" fmla="*/ 369735 h 1455088"/>
              <a:gd name="connsiteX242" fmla="*/ 3359426 w 3987579"/>
              <a:gd name="connsiteY242" fmla="*/ 357808 h 1455088"/>
              <a:gd name="connsiteX243" fmla="*/ 3371353 w 3987579"/>
              <a:gd name="connsiteY243" fmla="*/ 349857 h 1455088"/>
              <a:gd name="connsiteX244" fmla="*/ 3383280 w 3987579"/>
              <a:gd name="connsiteY244" fmla="*/ 333954 h 1455088"/>
              <a:gd name="connsiteX245" fmla="*/ 3399182 w 3987579"/>
              <a:gd name="connsiteY245" fmla="*/ 322028 h 1455088"/>
              <a:gd name="connsiteX246" fmla="*/ 3419061 w 3987579"/>
              <a:gd name="connsiteY246" fmla="*/ 306125 h 1455088"/>
              <a:gd name="connsiteX247" fmla="*/ 3450866 w 3987579"/>
              <a:gd name="connsiteY247" fmla="*/ 270344 h 1455088"/>
              <a:gd name="connsiteX248" fmla="*/ 3462793 w 3987579"/>
              <a:gd name="connsiteY248" fmla="*/ 258417 h 1455088"/>
              <a:gd name="connsiteX249" fmla="*/ 3474720 w 3987579"/>
              <a:gd name="connsiteY249" fmla="*/ 246490 h 1455088"/>
              <a:gd name="connsiteX250" fmla="*/ 3486647 w 3987579"/>
              <a:gd name="connsiteY250" fmla="*/ 242514 h 1455088"/>
              <a:gd name="connsiteX251" fmla="*/ 3514476 w 3987579"/>
              <a:gd name="connsiteY251" fmla="*/ 214685 h 1455088"/>
              <a:gd name="connsiteX252" fmla="*/ 3522428 w 3987579"/>
              <a:gd name="connsiteY252" fmla="*/ 206734 h 1455088"/>
              <a:gd name="connsiteX253" fmla="*/ 3534355 w 3987579"/>
              <a:gd name="connsiteY253" fmla="*/ 198782 h 1455088"/>
              <a:gd name="connsiteX254" fmla="*/ 3554233 w 3987579"/>
              <a:gd name="connsiteY254" fmla="*/ 178904 h 1455088"/>
              <a:gd name="connsiteX255" fmla="*/ 3578087 w 3987579"/>
              <a:gd name="connsiteY255" fmla="*/ 170953 h 1455088"/>
              <a:gd name="connsiteX256" fmla="*/ 3613868 w 3987579"/>
              <a:gd name="connsiteY256" fmla="*/ 143123 h 1455088"/>
              <a:gd name="connsiteX257" fmla="*/ 3625795 w 3987579"/>
              <a:gd name="connsiteY257" fmla="*/ 135172 h 1455088"/>
              <a:gd name="connsiteX258" fmla="*/ 3637722 w 3987579"/>
              <a:gd name="connsiteY258" fmla="*/ 131196 h 1455088"/>
              <a:gd name="connsiteX259" fmla="*/ 3661575 w 3987579"/>
              <a:gd name="connsiteY259" fmla="*/ 115294 h 1455088"/>
              <a:gd name="connsiteX260" fmla="*/ 3689405 w 3987579"/>
              <a:gd name="connsiteY260" fmla="*/ 107342 h 1455088"/>
              <a:gd name="connsiteX261" fmla="*/ 3701332 w 3987579"/>
              <a:gd name="connsiteY261" fmla="*/ 99391 h 1455088"/>
              <a:gd name="connsiteX262" fmla="*/ 3713259 w 3987579"/>
              <a:gd name="connsiteY262" fmla="*/ 95415 h 1455088"/>
              <a:gd name="connsiteX263" fmla="*/ 3741088 w 3987579"/>
              <a:gd name="connsiteY263" fmla="*/ 83488 h 1455088"/>
              <a:gd name="connsiteX264" fmla="*/ 3753015 w 3987579"/>
              <a:gd name="connsiteY264" fmla="*/ 75537 h 1455088"/>
              <a:gd name="connsiteX265" fmla="*/ 3776869 w 3987579"/>
              <a:gd name="connsiteY265" fmla="*/ 67586 h 1455088"/>
              <a:gd name="connsiteX266" fmla="*/ 3788796 w 3987579"/>
              <a:gd name="connsiteY266" fmla="*/ 63610 h 1455088"/>
              <a:gd name="connsiteX267" fmla="*/ 3800723 w 3987579"/>
              <a:gd name="connsiteY267" fmla="*/ 59634 h 1455088"/>
              <a:gd name="connsiteX268" fmla="*/ 3816626 w 3987579"/>
              <a:gd name="connsiteY268" fmla="*/ 55659 h 1455088"/>
              <a:gd name="connsiteX269" fmla="*/ 3852407 w 3987579"/>
              <a:gd name="connsiteY269" fmla="*/ 39756 h 1455088"/>
              <a:gd name="connsiteX270" fmla="*/ 3864334 w 3987579"/>
              <a:gd name="connsiteY270" fmla="*/ 35781 h 1455088"/>
              <a:gd name="connsiteX271" fmla="*/ 3900115 w 3987579"/>
              <a:gd name="connsiteY271" fmla="*/ 23854 h 1455088"/>
              <a:gd name="connsiteX272" fmla="*/ 3923968 w 3987579"/>
              <a:gd name="connsiteY272" fmla="*/ 15902 h 1455088"/>
              <a:gd name="connsiteX273" fmla="*/ 3943847 w 3987579"/>
              <a:gd name="connsiteY273" fmla="*/ 11927 h 1455088"/>
              <a:gd name="connsiteX274" fmla="*/ 3967701 w 3987579"/>
              <a:gd name="connsiteY274" fmla="*/ 3975 h 1455088"/>
              <a:gd name="connsiteX275" fmla="*/ 3979628 w 3987579"/>
              <a:gd name="connsiteY275" fmla="*/ 0 h 1455088"/>
              <a:gd name="connsiteX276" fmla="*/ 3987579 w 3987579"/>
              <a:gd name="connsiteY276" fmla="*/ 0 h 145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</a:cxnLst>
            <a:rect l="l" t="t" r="r" b="b"/>
            <a:pathLst>
              <a:path w="3987579" h="1455088">
                <a:moveTo>
                  <a:pt x="2130949" y="989937"/>
                </a:moveTo>
                <a:cubicBezTo>
                  <a:pt x="2124323" y="987287"/>
                  <a:pt x="2117753" y="984492"/>
                  <a:pt x="2111071" y="981986"/>
                </a:cubicBezTo>
                <a:cubicBezTo>
                  <a:pt x="2107147" y="980515"/>
                  <a:pt x="2102996" y="979661"/>
                  <a:pt x="2099144" y="978010"/>
                </a:cubicBezTo>
                <a:cubicBezTo>
                  <a:pt x="2093697" y="975675"/>
                  <a:pt x="2088791" y="972140"/>
                  <a:pt x="2083242" y="970059"/>
                </a:cubicBezTo>
                <a:cubicBezTo>
                  <a:pt x="2078126" y="968140"/>
                  <a:pt x="2072593" y="967584"/>
                  <a:pt x="2067339" y="966083"/>
                </a:cubicBezTo>
                <a:cubicBezTo>
                  <a:pt x="2063310" y="964932"/>
                  <a:pt x="2059503" y="963017"/>
                  <a:pt x="2055412" y="962108"/>
                </a:cubicBezTo>
                <a:cubicBezTo>
                  <a:pt x="2047543" y="960359"/>
                  <a:pt x="2039378" y="960087"/>
                  <a:pt x="2031558" y="958132"/>
                </a:cubicBezTo>
                <a:cubicBezTo>
                  <a:pt x="2023427" y="956099"/>
                  <a:pt x="2016072" y="950646"/>
                  <a:pt x="2007704" y="950181"/>
                </a:cubicBezTo>
                <a:cubicBezTo>
                  <a:pt x="1907002" y="944586"/>
                  <a:pt x="1960008" y="947290"/>
                  <a:pt x="1848678" y="942229"/>
                </a:cubicBezTo>
                <a:cubicBezTo>
                  <a:pt x="1826359" y="944461"/>
                  <a:pt x="1806650" y="945556"/>
                  <a:pt x="1785068" y="950181"/>
                </a:cubicBezTo>
                <a:cubicBezTo>
                  <a:pt x="1757115" y="956171"/>
                  <a:pt x="1754438" y="957739"/>
                  <a:pt x="1729408" y="966083"/>
                </a:cubicBezTo>
                <a:cubicBezTo>
                  <a:pt x="1729397" y="966087"/>
                  <a:pt x="1705566" y="974032"/>
                  <a:pt x="1705555" y="974034"/>
                </a:cubicBezTo>
                <a:cubicBezTo>
                  <a:pt x="1697604" y="975359"/>
                  <a:pt x="1689605" y="976429"/>
                  <a:pt x="1681701" y="978010"/>
                </a:cubicBezTo>
                <a:cubicBezTo>
                  <a:pt x="1676343" y="979082"/>
                  <a:pt x="1671214" y="981264"/>
                  <a:pt x="1665798" y="981986"/>
                </a:cubicBezTo>
                <a:cubicBezTo>
                  <a:pt x="1651289" y="983920"/>
                  <a:pt x="1636643" y="984636"/>
                  <a:pt x="1622066" y="985961"/>
                </a:cubicBezTo>
                <a:cubicBezTo>
                  <a:pt x="1568200" y="1003918"/>
                  <a:pt x="1605465" y="993015"/>
                  <a:pt x="1474967" y="985961"/>
                </a:cubicBezTo>
                <a:cubicBezTo>
                  <a:pt x="1470782" y="985735"/>
                  <a:pt x="1467069" y="983137"/>
                  <a:pt x="1463040" y="981986"/>
                </a:cubicBezTo>
                <a:cubicBezTo>
                  <a:pt x="1457786" y="980485"/>
                  <a:pt x="1452391" y="979511"/>
                  <a:pt x="1447137" y="978010"/>
                </a:cubicBezTo>
                <a:cubicBezTo>
                  <a:pt x="1443108" y="976859"/>
                  <a:pt x="1439293" y="974976"/>
                  <a:pt x="1435210" y="974034"/>
                </a:cubicBezTo>
                <a:cubicBezTo>
                  <a:pt x="1422042" y="970995"/>
                  <a:pt x="1408565" y="969360"/>
                  <a:pt x="1395454" y="966083"/>
                </a:cubicBezTo>
                <a:lnTo>
                  <a:pt x="1379551" y="962108"/>
                </a:lnTo>
                <a:cubicBezTo>
                  <a:pt x="1374250" y="959457"/>
                  <a:pt x="1369197" y="956237"/>
                  <a:pt x="1363648" y="954156"/>
                </a:cubicBezTo>
                <a:cubicBezTo>
                  <a:pt x="1336719" y="944058"/>
                  <a:pt x="1358268" y="955826"/>
                  <a:pt x="1335819" y="946205"/>
                </a:cubicBezTo>
                <a:cubicBezTo>
                  <a:pt x="1306404" y="933599"/>
                  <a:pt x="1334333" y="940657"/>
                  <a:pt x="1296062" y="934278"/>
                </a:cubicBezTo>
                <a:cubicBezTo>
                  <a:pt x="1280152" y="923672"/>
                  <a:pt x="1285651" y="926155"/>
                  <a:pt x="1264257" y="918375"/>
                </a:cubicBezTo>
                <a:cubicBezTo>
                  <a:pt x="1256380" y="915511"/>
                  <a:pt x="1248354" y="913074"/>
                  <a:pt x="1240403" y="910424"/>
                </a:cubicBezTo>
                <a:cubicBezTo>
                  <a:pt x="1236427" y="909099"/>
                  <a:pt x="1231963" y="908773"/>
                  <a:pt x="1228476" y="906448"/>
                </a:cubicBezTo>
                <a:cubicBezTo>
                  <a:pt x="1224500" y="903798"/>
                  <a:pt x="1220915" y="900438"/>
                  <a:pt x="1216549" y="898497"/>
                </a:cubicBezTo>
                <a:cubicBezTo>
                  <a:pt x="1208890" y="895093"/>
                  <a:pt x="1192695" y="890546"/>
                  <a:pt x="1192695" y="890546"/>
                </a:cubicBezTo>
                <a:cubicBezTo>
                  <a:pt x="1188719" y="887895"/>
                  <a:pt x="1185042" y="884731"/>
                  <a:pt x="1180768" y="882594"/>
                </a:cubicBezTo>
                <a:cubicBezTo>
                  <a:pt x="1177020" y="880720"/>
                  <a:pt x="1172871" y="879770"/>
                  <a:pt x="1168842" y="878619"/>
                </a:cubicBezTo>
                <a:cubicBezTo>
                  <a:pt x="1160677" y="876286"/>
                  <a:pt x="1149071" y="874331"/>
                  <a:pt x="1141012" y="870668"/>
                </a:cubicBezTo>
                <a:cubicBezTo>
                  <a:pt x="1130221" y="865763"/>
                  <a:pt x="1120706" y="857640"/>
                  <a:pt x="1109207" y="854765"/>
                </a:cubicBezTo>
                <a:lnTo>
                  <a:pt x="1077402" y="846814"/>
                </a:lnTo>
                <a:cubicBezTo>
                  <a:pt x="1073426" y="844163"/>
                  <a:pt x="1069841" y="840803"/>
                  <a:pt x="1065475" y="838862"/>
                </a:cubicBezTo>
                <a:cubicBezTo>
                  <a:pt x="1057816" y="835458"/>
                  <a:pt x="1049572" y="833561"/>
                  <a:pt x="1041621" y="830911"/>
                </a:cubicBezTo>
                <a:cubicBezTo>
                  <a:pt x="1037645" y="829586"/>
                  <a:pt x="1033760" y="827951"/>
                  <a:pt x="1029694" y="826935"/>
                </a:cubicBezTo>
                <a:cubicBezTo>
                  <a:pt x="1019092" y="824285"/>
                  <a:pt x="1008255" y="822440"/>
                  <a:pt x="997888" y="818984"/>
                </a:cubicBezTo>
                <a:lnTo>
                  <a:pt x="974035" y="811033"/>
                </a:lnTo>
                <a:cubicBezTo>
                  <a:pt x="966084" y="808382"/>
                  <a:pt x="958400" y="804724"/>
                  <a:pt x="950181" y="803081"/>
                </a:cubicBezTo>
                <a:cubicBezTo>
                  <a:pt x="944774" y="802000"/>
                  <a:pt x="920824" y="797539"/>
                  <a:pt x="914400" y="795130"/>
                </a:cubicBezTo>
                <a:cubicBezTo>
                  <a:pt x="908851" y="793049"/>
                  <a:pt x="904000" y="789380"/>
                  <a:pt x="898497" y="787179"/>
                </a:cubicBezTo>
                <a:cubicBezTo>
                  <a:pt x="890715" y="784066"/>
                  <a:pt x="882594" y="781878"/>
                  <a:pt x="874643" y="779228"/>
                </a:cubicBezTo>
                <a:cubicBezTo>
                  <a:pt x="870667" y="777903"/>
                  <a:pt x="866464" y="777126"/>
                  <a:pt x="862716" y="775252"/>
                </a:cubicBezTo>
                <a:cubicBezTo>
                  <a:pt x="857415" y="772602"/>
                  <a:pt x="852436" y="769175"/>
                  <a:pt x="846814" y="767301"/>
                </a:cubicBezTo>
                <a:cubicBezTo>
                  <a:pt x="840403" y="765164"/>
                  <a:pt x="833532" y="764791"/>
                  <a:pt x="826935" y="763325"/>
                </a:cubicBezTo>
                <a:cubicBezTo>
                  <a:pt x="821601" y="762140"/>
                  <a:pt x="816266" y="760919"/>
                  <a:pt x="811033" y="759349"/>
                </a:cubicBezTo>
                <a:cubicBezTo>
                  <a:pt x="803005" y="756941"/>
                  <a:pt x="795130" y="754048"/>
                  <a:pt x="787179" y="751398"/>
                </a:cubicBezTo>
                <a:cubicBezTo>
                  <a:pt x="783203" y="750073"/>
                  <a:pt x="779318" y="748438"/>
                  <a:pt x="775252" y="747422"/>
                </a:cubicBezTo>
                <a:cubicBezTo>
                  <a:pt x="764650" y="744772"/>
                  <a:pt x="753814" y="742927"/>
                  <a:pt x="743447" y="739471"/>
                </a:cubicBezTo>
                <a:cubicBezTo>
                  <a:pt x="714850" y="729938"/>
                  <a:pt x="750562" y="741504"/>
                  <a:pt x="715617" y="731520"/>
                </a:cubicBezTo>
                <a:cubicBezTo>
                  <a:pt x="711587" y="730369"/>
                  <a:pt x="707756" y="728560"/>
                  <a:pt x="703690" y="727544"/>
                </a:cubicBezTo>
                <a:lnTo>
                  <a:pt x="671885" y="719593"/>
                </a:lnTo>
                <a:cubicBezTo>
                  <a:pt x="657308" y="720918"/>
                  <a:pt x="642686" y="721824"/>
                  <a:pt x="628153" y="723568"/>
                </a:cubicBezTo>
                <a:cubicBezTo>
                  <a:pt x="609545" y="725801"/>
                  <a:pt x="572494" y="731520"/>
                  <a:pt x="572494" y="731520"/>
                </a:cubicBezTo>
                <a:cubicBezTo>
                  <a:pt x="542516" y="741511"/>
                  <a:pt x="579467" y="728033"/>
                  <a:pt x="548640" y="743447"/>
                </a:cubicBezTo>
                <a:cubicBezTo>
                  <a:pt x="544892" y="745321"/>
                  <a:pt x="540689" y="746097"/>
                  <a:pt x="536713" y="747422"/>
                </a:cubicBezTo>
                <a:cubicBezTo>
                  <a:pt x="532737" y="750073"/>
                  <a:pt x="529060" y="753237"/>
                  <a:pt x="524786" y="755374"/>
                </a:cubicBezTo>
                <a:cubicBezTo>
                  <a:pt x="521038" y="757248"/>
                  <a:pt x="516346" y="757025"/>
                  <a:pt x="512859" y="759349"/>
                </a:cubicBezTo>
                <a:cubicBezTo>
                  <a:pt x="484433" y="778299"/>
                  <a:pt x="518666" y="766842"/>
                  <a:pt x="485029" y="775252"/>
                </a:cubicBezTo>
                <a:cubicBezTo>
                  <a:pt x="481053" y="777902"/>
                  <a:pt x="476773" y="780144"/>
                  <a:pt x="473102" y="783203"/>
                </a:cubicBezTo>
                <a:cubicBezTo>
                  <a:pt x="468783" y="786802"/>
                  <a:pt x="465853" y="792011"/>
                  <a:pt x="461175" y="795130"/>
                </a:cubicBezTo>
                <a:cubicBezTo>
                  <a:pt x="429431" y="816293"/>
                  <a:pt x="470160" y="778909"/>
                  <a:pt x="437322" y="807057"/>
                </a:cubicBezTo>
                <a:cubicBezTo>
                  <a:pt x="412954" y="827944"/>
                  <a:pt x="428819" y="815699"/>
                  <a:pt x="413468" y="834887"/>
                </a:cubicBezTo>
                <a:cubicBezTo>
                  <a:pt x="406995" y="842978"/>
                  <a:pt x="402443" y="844887"/>
                  <a:pt x="393589" y="850789"/>
                </a:cubicBezTo>
                <a:lnTo>
                  <a:pt x="377687" y="874643"/>
                </a:lnTo>
                <a:cubicBezTo>
                  <a:pt x="375036" y="878619"/>
                  <a:pt x="373711" y="883920"/>
                  <a:pt x="369735" y="886570"/>
                </a:cubicBezTo>
                <a:lnTo>
                  <a:pt x="357808" y="894521"/>
                </a:lnTo>
                <a:cubicBezTo>
                  <a:pt x="355158" y="898497"/>
                  <a:pt x="351739" y="902056"/>
                  <a:pt x="349857" y="906448"/>
                </a:cubicBezTo>
                <a:cubicBezTo>
                  <a:pt x="346203" y="914974"/>
                  <a:pt x="343422" y="939382"/>
                  <a:pt x="341906" y="946205"/>
                </a:cubicBezTo>
                <a:cubicBezTo>
                  <a:pt x="340997" y="950296"/>
                  <a:pt x="339255" y="954156"/>
                  <a:pt x="337930" y="958132"/>
                </a:cubicBezTo>
                <a:cubicBezTo>
                  <a:pt x="336069" y="973023"/>
                  <a:pt x="334184" y="994398"/>
                  <a:pt x="329979" y="1009815"/>
                </a:cubicBezTo>
                <a:cubicBezTo>
                  <a:pt x="327774" y="1017901"/>
                  <a:pt x="324678" y="1025718"/>
                  <a:pt x="322028" y="1033669"/>
                </a:cubicBezTo>
                <a:lnTo>
                  <a:pt x="318052" y="1045596"/>
                </a:lnTo>
                <a:cubicBezTo>
                  <a:pt x="316727" y="1049572"/>
                  <a:pt x="317039" y="1054560"/>
                  <a:pt x="314076" y="1057523"/>
                </a:cubicBezTo>
                <a:cubicBezTo>
                  <a:pt x="310100" y="1061499"/>
                  <a:pt x="305601" y="1065012"/>
                  <a:pt x="302149" y="1069450"/>
                </a:cubicBezTo>
                <a:cubicBezTo>
                  <a:pt x="296282" y="1076993"/>
                  <a:pt x="294198" y="1088003"/>
                  <a:pt x="286247" y="1093304"/>
                </a:cubicBezTo>
                <a:cubicBezTo>
                  <a:pt x="282271" y="1095954"/>
                  <a:pt x="278051" y="1098270"/>
                  <a:pt x="274320" y="1101255"/>
                </a:cubicBezTo>
                <a:cubicBezTo>
                  <a:pt x="271393" y="1103597"/>
                  <a:pt x="268710" y="1106280"/>
                  <a:pt x="266368" y="1109207"/>
                </a:cubicBezTo>
                <a:cubicBezTo>
                  <a:pt x="263383" y="1112938"/>
                  <a:pt x="262148" y="1118149"/>
                  <a:pt x="258417" y="1121134"/>
                </a:cubicBezTo>
                <a:cubicBezTo>
                  <a:pt x="255145" y="1123752"/>
                  <a:pt x="250466" y="1123784"/>
                  <a:pt x="246490" y="1125109"/>
                </a:cubicBezTo>
                <a:cubicBezTo>
                  <a:pt x="242514" y="1127760"/>
                  <a:pt x="238451" y="1130284"/>
                  <a:pt x="234563" y="1133061"/>
                </a:cubicBezTo>
                <a:cubicBezTo>
                  <a:pt x="229171" y="1136912"/>
                  <a:pt x="224414" y="1141701"/>
                  <a:pt x="218661" y="1144988"/>
                </a:cubicBezTo>
                <a:cubicBezTo>
                  <a:pt x="215022" y="1147067"/>
                  <a:pt x="210710" y="1147638"/>
                  <a:pt x="206734" y="1148963"/>
                </a:cubicBezTo>
                <a:cubicBezTo>
                  <a:pt x="188215" y="1167479"/>
                  <a:pt x="212189" y="1146236"/>
                  <a:pt x="182880" y="1160890"/>
                </a:cubicBezTo>
                <a:cubicBezTo>
                  <a:pt x="179527" y="1162566"/>
                  <a:pt x="178047" y="1166762"/>
                  <a:pt x="174928" y="1168841"/>
                </a:cubicBezTo>
                <a:cubicBezTo>
                  <a:pt x="169997" y="1172128"/>
                  <a:pt x="164529" y="1174592"/>
                  <a:pt x="159026" y="1176793"/>
                </a:cubicBezTo>
                <a:cubicBezTo>
                  <a:pt x="151244" y="1179906"/>
                  <a:pt x="143123" y="1182094"/>
                  <a:pt x="135172" y="1184744"/>
                </a:cubicBezTo>
                <a:lnTo>
                  <a:pt x="123245" y="1188720"/>
                </a:lnTo>
                <a:cubicBezTo>
                  <a:pt x="120595" y="1192696"/>
                  <a:pt x="118673" y="1197268"/>
                  <a:pt x="115294" y="1200647"/>
                </a:cubicBezTo>
                <a:cubicBezTo>
                  <a:pt x="107588" y="1208353"/>
                  <a:pt x="101139" y="1209341"/>
                  <a:pt x="91440" y="1212574"/>
                </a:cubicBezTo>
                <a:cubicBezTo>
                  <a:pt x="84045" y="1219968"/>
                  <a:pt x="81590" y="1223462"/>
                  <a:pt x="71562" y="1228476"/>
                </a:cubicBezTo>
                <a:cubicBezTo>
                  <a:pt x="67814" y="1230350"/>
                  <a:pt x="63298" y="1230417"/>
                  <a:pt x="59635" y="1232452"/>
                </a:cubicBezTo>
                <a:cubicBezTo>
                  <a:pt x="51281" y="1237093"/>
                  <a:pt x="43732" y="1243053"/>
                  <a:pt x="35781" y="1248354"/>
                </a:cubicBezTo>
                <a:cubicBezTo>
                  <a:pt x="31805" y="1251005"/>
                  <a:pt x="27233" y="1252927"/>
                  <a:pt x="23854" y="1256306"/>
                </a:cubicBezTo>
                <a:cubicBezTo>
                  <a:pt x="12523" y="1267635"/>
                  <a:pt x="19021" y="1262178"/>
                  <a:pt x="3975" y="1272208"/>
                </a:cubicBezTo>
                <a:cubicBezTo>
                  <a:pt x="2650" y="1277509"/>
                  <a:pt x="0" y="1282647"/>
                  <a:pt x="0" y="1288111"/>
                </a:cubicBezTo>
                <a:cubicBezTo>
                  <a:pt x="0" y="1294868"/>
                  <a:pt x="1313" y="1301778"/>
                  <a:pt x="3975" y="1307989"/>
                </a:cubicBezTo>
                <a:cubicBezTo>
                  <a:pt x="5452" y="1311435"/>
                  <a:pt x="8808" y="1313862"/>
                  <a:pt x="11927" y="1315941"/>
                </a:cubicBezTo>
                <a:cubicBezTo>
                  <a:pt x="16858" y="1319228"/>
                  <a:pt x="22280" y="1321811"/>
                  <a:pt x="27829" y="1323892"/>
                </a:cubicBezTo>
                <a:cubicBezTo>
                  <a:pt x="34250" y="1326300"/>
                  <a:pt x="58206" y="1330762"/>
                  <a:pt x="63610" y="1331843"/>
                </a:cubicBezTo>
                <a:cubicBezTo>
                  <a:pt x="108915" y="1330549"/>
                  <a:pt x="209135" y="1329258"/>
                  <a:pt x="266368" y="1323892"/>
                </a:cubicBezTo>
                <a:cubicBezTo>
                  <a:pt x="420550" y="1309437"/>
                  <a:pt x="228860" y="1320997"/>
                  <a:pt x="409492" y="1311965"/>
                </a:cubicBezTo>
                <a:cubicBezTo>
                  <a:pt x="417443" y="1310640"/>
                  <a:pt x="425340" y="1308931"/>
                  <a:pt x="433346" y="1307989"/>
                </a:cubicBezTo>
                <a:cubicBezTo>
                  <a:pt x="447883" y="1306279"/>
                  <a:pt x="462588" y="1306084"/>
                  <a:pt x="477078" y="1304014"/>
                </a:cubicBezTo>
                <a:cubicBezTo>
                  <a:pt x="481227" y="1303421"/>
                  <a:pt x="484896" y="1300860"/>
                  <a:pt x="489005" y="1300038"/>
                </a:cubicBezTo>
                <a:cubicBezTo>
                  <a:pt x="498194" y="1298200"/>
                  <a:pt x="507558" y="1297387"/>
                  <a:pt x="516835" y="1296062"/>
                </a:cubicBezTo>
                <a:cubicBezTo>
                  <a:pt x="543690" y="1287112"/>
                  <a:pt x="510624" y="1297443"/>
                  <a:pt x="552615" y="1288111"/>
                </a:cubicBezTo>
                <a:cubicBezTo>
                  <a:pt x="556706" y="1287202"/>
                  <a:pt x="560476" y="1285151"/>
                  <a:pt x="564542" y="1284135"/>
                </a:cubicBezTo>
                <a:cubicBezTo>
                  <a:pt x="589793" y="1277823"/>
                  <a:pt x="586508" y="1282114"/>
                  <a:pt x="616226" y="1272208"/>
                </a:cubicBezTo>
                <a:lnTo>
                  <a:pt x="652007" y="1260281"/>
                </a:lnTo>
                <a:cubicBezTo>
                  <a:pt x="655983" y="1258956"/>
                  <a:pt x="659800" y="1256995"/>
                  <a:pt x="663934" y="1256306"/>
                </a:cubicBezTo>
                <a:cubicBezTo>
                  <a:pt x="671885" y="1254981"/>
                  <a:pt x="679919" y="1254079"/>
                  <a:pt x="687788" y="1252330"/>
                </a:cubicBezTo>
                <a:cubicBezTo>
                  <a:pt x="691879" y="1251421"/>
                  <a:pt x="695592" y="1249104"/>
                  <a:pt x="699715" y="1248354"/>
                </a:cubicBezTo>
                <a:cubicBezTo>
                  <a:pt x="710227" y="1246443"/>
                  <a:pt x="720960" y="1246004"/>
                  <a:pt x="731520" y="1244379"/>
                </a:cubicBezTo>
                <a:cubicBezTo>
                  <a:pt x="738199" y="1243352"/>
                  <a:pt x="744700" y="1241296"/>
                  <a:pt x="751398" y="1240403"/>
                </a:cubicBezTo>
                <a:cubicBezTo>
                  <a:pt x="764600" y="1238643"/>
                  <a:pt x="777903" y="1237753"/>
                  <a:pt x="791155" y="1236428"/>
                </a:cubicBezTo>
                <a:cubicBezTo>
                  <a:pt x="819274" y="1229397"/>
                  <a:pt x="795181" y="1234972"/>
                  <a:pt x="830911" y="1228476"/>
                </a:cubicBezTo>
                <a:cubicBezTo>
                  <a:pt x="837559" y="1227267"/>
                  <a:pt x="844084" y="1225339"/>
                  <a:pt x="850789" y="1224501"/>
                </a:cubicBezTo>
                <a:cubicBezTo>
                  <a:pt x="865314" y="1222685"/>
                  <a:pt x="879944" y="1221850"/>
                  <a:pt x="894522" y="1220525"/>
                </a:cubicBezTo>
                <a:cubicBezTo>
                  <a:pt x="899823" y="1219200"/>
                  <a:pt x="905048" y="1217526"/>
                  <a:pt x="910424" y="1216549"/>
                </a:cubicBezTo>
                <a:cubicBezTo>
                  <a:pt x="919644" y="1214873"/>
                  <a:pt x="929123" y="1214681"/>
                  <a:pt x="938254" y="1212574"/>
                </a:cubicBezTo>
                <a:cubicBezTo>
                  <a:pt x="946421" y="1210689"/>
                  <a:pt x="954157" y="1207272"/>
                  <a:pt x="962108" y="1204622"/>
                </a:cubicBezTo>
                <a:lnTo>
                  <a:pt x="974035" y="1200647"/>
                </a:lnTo>
                <a:cubicBezTo>
                  <a:pt x="1014141" y="1187279"/>
                  <a:pt x="951916" y="1207680"/>
                  <a:pt x="1001864" y="1192695"/>
                </a:cubicBezTo>
                <a:cubicBezTo>
                  <a:pt x="1009892" y="1190287"/>
                  <a:pt x="1017767" y="1187394"/>
                  <a:pt x="1025718" y="1184744"/>
                </a:cubicBezTo>
                <a:lnTo>
                  <a:pt x="1049572" y="1176793"/>
                </a:lnTo>
                <a:cubicBezTo>
                  <a:pt x="1053548" y="1175468"/>
                  <a:pt x="1057329" y="1173234"/>
                  <a:pt x="1061499" y="1172817"/>
                </a:cubicBezTo>
                <a:lnTo>
                  <a:pt x="1101255" y="1168841"/>
                </a:lnTo>
                <a:cubicBezTo>
                  <a:pt x="1128527" y="1159752"/>
                  <a:pt x="1094666" y="1170489"/>
                  <a:pt x="1133061" y="1160890"/>
                </a:cubicBezTo>
                <a:cubicBezTo>
                  <a:pt x="1137127" y="1159874"/>
                  <a:pt x="1140945" y="1158017"/>
                  <a:pt x="1144988" y="1156914"/>
                </a:cubicBezTo>
                <a:cubicBezTo>
                  <a:pt x="1176121" y="1148423"/>
                  <a:pt x="1172278" y="1149715"/>
                  <a:pt x="1200647" y="1144988"/>
                </a:cubicBezTo>
                <a:lnTo>
                  <a:pt x="1355697" y="1148963"/>
                </a:lnTo>
                <a:cubicBezTo>
                  <a:pt x="1383646" y="1150152"/>
                  <a:pt x="1412245" y="1158131"/>
                  <a:pt x="1439186" y="1164866"/>
                </a:cubicBezTo>
                <a:cubicBezTo>
                  <a:pt x="1439191" y="1164867"/>
                  <a:pt x="1470987" y="1172815"/>
                  <a:pt x="1470991" y="1172817"/>
                </a:cubicBezTo>
                <a:cubicBezTo>
                  <a:pt x="1476292" y="1175467"/>
                  <a:pt x="1481447" y="1178433"/>
                  <a:pt x="1486894" y="1180768"/>
                </a:cubicBezTo>
                <a:cubicBezTo>
                  <a:pt x="1496426" y="1184853"/>
                  <a:pt x="1504636" y="1185838"/>
                  <a:pt x="1514723" y="1188720"/>
                </a:cubicBezTo>
                <a:cubicBezTo>
                  <a:pt x="1518752" y="1189871"/>
                  <a:pt x="1522674" y="1191370"/>
                  <a:pt x="1526650" y="1192695"/>
                </a:cubicBezTo>
                <a:cubicBezTo>
                  <a:pt x="1530626" y="1195346"/>
                  <a:pt x="1534211" y="1198706"/>
                  <a:pt x="1538577" y="1200647"/>
                </a:cubicBezTo>
                <a:cubicBezTo>
                  <a:pt x="1546236" y="1204051"/>
                  <a:pt x="1554480" y="1205948"/>
                  <a:pt x="1562431" y="1208598"/>
                </a:cubicBezTo>
                <a:lnTo>
                  <a:pt x="1586285" y="1216549"/>
                </a:lnTo>
                <a:cubicBezTo>
                  <a:pt x="1591586" y="1217874"/>
                  <a:pt x="1596934" y="1219024"/>
                  <a:pt x="1602188" y="1220525"/>
                </a:cubicBezTo>
                <a:cubicBezTo>
                  <a:pt x="1624585" y="1226925"/>
                  <a:pt x="1603511" y="1221850"/>
                  <a:pt x="1630017" y="1232452"/>
                </a:cubicBezTo>
                <a:cubicBezTo>
                  <a:pt x="1637799" y="1235565"/>
                  <a:pt x="1645920" y="1237753"/>
                  <a:pt x="1653871" y="1240403"/>
                </a:cubicBezTo>
                <a:cubicBezTo>
                  <a:pt x="1657847" y="1241728"/>
                  <a:pt x="1662050" y="1242505"/>
                  <a:pt x="1665798" y="1244379"/>
                </a:cubicBezTo>
                <a:cubicBezTo>
                  <a:pt x="1676400" y="1249680"/>
                  <a:pt x="1686358" y="1256532"/>
                  <a:pt x="1697603" y="1260281"/>
                </a:cubicBezTo>
                <a:cubicBezTo>
                  <a:pt x="1701579" y="1261606"/>
                  <a:pt x="1705782" y="1262383"/>
                  <a:pt x="1709530" y="1264257"/>
                </a:cubicBezTo>
                <a:cubicBezTo>
                  <a:pt x="1713804" y="1266394"/>
                  <a:pt x="1717091" y="1270267"/>
                  <a:pt x="1721457" y="1272208"/>
                </a:cubicBezTo>
                <a:cubicBezTo>
                  <a:pt x="1729116" y="1275612"/>
                  <a:pt x="1738337" y="1275511"/>
                  <a:pt x="1745311" y="1280160"/>
                </a:cubicBezTo>
                <a:cubicBezTo>
                  <a:pt x="1772652" y="1298387"/>
                  <a:pt x="1760099" y="1293040"/>
                  <a:pt x="1781092" y="1300038"/>
                </a:cubicBezTo>
                <a:cubicBezTo>
                  <a:pt x="1815937" y="1334883"/>
                  <a:pt x="1771736" y="1292241"/>
                  <a:pt x="1804946" y="1319916"/>
                </a:cubicBezTo>
                <a:cubicBezTo>
                  <a:pt x="1824801" y="1336461"/>
                  <a:pt x="1807839" y="1328831"/>
                  <a:pt x="1828800" y="1335819"/>
                </a:cubicBezTo>
                <a:cubicBezTo>
                  <a:pt x="1848175" y="1364882"/>
                  <a:pt x="1824238" y="1334264"/>
                  <a:pt x="1848678" y="1351721"/>
                </a:cubicBezTo>
                <a:cubicBezTo>
                  <a:pt x="1881697" y="1375305"/>
                  <a:pt x="1849558" y="1362616"/>
                  <a:pt x="1876508" y="1371600"/>
                </a:cubicBezTo>
                <a:cubicBezTo>
                  <a:pt x="1899295" y="1405781"/>
                  <a:pt x="1868953" y="1365556"/>
                  <a:pt x="1896386" y="1387502"/>
                </a:cubicBezTo>
                <a:cubicBezTo>
                  <a:pt x="1900117" y="1390487"/>
                  <a:pt x="1901227" y="1395801"/>
                  <a:pt x="1904337" y="1399429"/>
                </a:cubicBezTo>
                <a:cubicBezTo>
                  <a:pt x="1909216" y="1405121"/>
                  <a:pt x="1914002" y="1411174"/>
                  <a:pt x="1920240" y="1415332"/>
                </a:cubicBezTo>
                <a:cubicBezTo>
                  <a:pt x="1930573" y="1422220"/>
                  <a:pt x="1938201" y="1426986"/>
                  <a:pt x="1948069" y="1435210"/>
                </a:cubicBezTo>
                <a:cubicBezTo>
                  <a:pt x="1950949" y="1437610"/>
                  <a:pt x="1953094" y="1440819"/>
                  <a:pt x="1956021" y="1443161"/>
                </a:cubicBezTo>
                <a:cubicBezTo>
                  <a:pt x="1967033" y="1451971"/>
                  <a:pt x="1967275" y="1450889"/>
                  <a:pt x="1979875" y="1455088"/>
                </a:cubicBezTo>
                <a:cubicBezTo>
                  <a:pt x="1993127" y="1453763"/>
                  <a:pt x="2006654" y="1454108"/>
                  <a:pt x="2019631" y="1451113"/>
                </a:cubicBezTo>
                <a:cubicBezTo>
                  <a:pt x="2024287" y="1450039"/>
                  <a:pt x="2027284" y="1445298"/>
                  <a:pt x="2031558" y="1443161"/>
                </a:cubicBezTo>
                <a:cubicBezTo>
                  <a:pt x="2035306" y="1441287"/>
                  <a:pt x="2039509" y="1440511"/>
                  <a:pt x="2043485" y="1439186"/>
                </a:cubicBezTo>
                <a:cubicBezTo>
                  <a:pt x="2062767" y="1419904"/>
                  <a:pt x="2053150" y="1427441"/>
                  <a:pt x="2071315" y="1415332"/>
                </a:cubicBezTo>
                <a:cubicBezTo>
                  <a:pt x="2094101" y="1381151"/>
                  <a:pt x="2063760" y="1421376"/>
                  <a:pt x="2091193" y="1399429"/>
                </a:cubicBezTo>
                <a:cubicBezTo>
                  <a:pt x="2094924" y="1396444"/>
                  <a:pt x="2095765" y="1390881"/>
                  <a:pt x="2099144" y="1387502"/>
                </a:cubicBezTo>
                <a:cubicBezTo>
                  <a:pt x="2102523" y="1384123"/>
                  <a:pt x="2107095" y="1382201"/>
                  <a:pt x="2111071" y="1379551"/>
                </a:cubicBezTo>
                <a:cubicBezTo>
                  <a:pt x="2116158" y="1371920"/>
                  <a:pt x="2126661" y="1354475"/>
                  <a:pt x="2134925" y="1351721"/>
                </a:cubicBezTo>
                <a:lnTo>
                  <a:pt x="2146852" y="1347746"/>
                </a:lnTo>
                <a:cubicBezTo>
                  <a:pt x="2152153" y="1342445"/>
                  <a:pt x="2160385" y="1338955"/>
                  <a:pt x="2162755" y="1331843"/>
                </a:cubicBezTo>
                <a:cubicBezTo>
                  <a:pt x="2167915" y="1316360"/>
                  <a:pt x="2163767" y="1322879"/>
                  <a:pt x="2174682" y="1311965"/>
                </a:cubicBezTo>
                <a:cubicBezTo>
                  <a:pt x="2178529" y="1300421"/>
                  <a:pt x="2178201" y="1297920"/>
                  <a:pt x="2186608" y="1288111"/>
                </a:cubicBezTo>
                <a:cubicBezTo>
                  <a:pt x="2191487" y="1282419"/>
                  <a:pt x="2202511" y="1272208"/>
                  <a:pt x="2202511" y="1272208"/>
                </a:cubicBezTo>
                <a:cubicBezTo>
                  <a:pt x="2209509" y="1251216"/>
                  <a:pt x="2204163" y="1263766"/>
                  <a:pt x="2222389" y="1236428"/>
                </a:cubicBezTo>
                <a:lnTo>
                  <a:pt x="2230341" y="1224501"/>
                </a:lnTo>
                <a:cubicBezTo>
                  <a:pt x="2232991" y="1220525"/>
                  <a:pt x="2234913" y="1215953"/>
                  <a:pt x="2238292" y="1212574"/>
                </a:cubicBezTo>
                <a:lnTo>
                  <a:pt x="2254195" y="1196671"/>
                </a:lnTo>
                <a:cubicBezTo>
                  <a:pt x="2258171" y="1192695"/>
                  <a:pt x="2263003" y="1189422"/>
                  <a:pt x="2266122" y="1184744"/>
                </a:cubicBezTo>
                <a:cubicBezTo>
                  <a:pt x="2268772" y="1180768"/>
                  <a:pt x="2270694" y="1176196"/>
                  <a:pt x="2274073" y="1172817"/>
                </a:cubicBezTo>
                <a:cubicBezTo>
                  <a:pt x="2277452" y="1169438"/>
                  <a:pt x="2282269" y="1167851"/>
                  <a:pt x="2286000" y="1164866"/>
                </a:cubicBezTo>
                <a:cubicBezTo>
                  <a:pt x="2292161" y="1159937"/>
                  <a:pt x="2298459" y="1151873"/>
                  <a:pt x="2301902" y="1144988"/>
                </a:cubicBezTo>
                <a:cubicBezTo>
                  <a:pt x="2303776" y="1141240"/>
                  <a:pt x="2304553" y="1137037"/>
                  <a:pt x="2305878" y="1133061"/>
                </a:cubicBezTo>
                <a:cubicBezTo>
                  <a:pt x="2307690" y="1098628"/>
                  <a:pt x="2285924" y="1053548"/>
                  <a:pt x="2325756" y="1053548"/>
                </a:cubicBezTo>
                <a:cubicBezTo>
                  <a:pt x="2336440" y="1053548"/>
                  <a:pt x="2346960" y="1056198"/>
                  <a:pt x="2357562" y="1057523"/>
                </a:cubicBezTo>
                <a:cubicBezTo>
                  <a:pt x="2365513" y="1062824"/>
                  <a:pt x="2374657" y="1066669"/>
                  <a:pt x="2381415" y="1073426"/>
                </a:cubicBezTo>
                <a:cubicBezTo>
                  <a:pt x="2392746" y="1084755"/>
                  <a:pt x="2386248" y="1079298"/>
                  <a:pt x="2401294" y="1089328"/>
                </a:cubicBezTo>
                <a:cubicBezTo>
                  <a:pt x="2425757" y="1126024"/>
                  <a:pt x="2394544" y="1080892"/>
                  <a:pt x="2417196" y="1109207"/>
                </a:cubicBezTo>
                <a:cubicBezTo>
                  <a:pt x="2420181" y="1112938"/>
                  <a:pt x="2421552" y="1117988"/>
                  <a:pt x="2425148" y="1121134"/>
                </a:cubicBezTo>
                <a:cubicBezTo>
                  <a:pt x="2441972" y="1135854"/>
                  <a:pt x="2444548" y="1135551"/>
                  <a:pt x="2460928" y="1141012"/>
                </a:cubicBezTo>
                <a:cubicBezTo>
                  <a:pt x="2463579" y="1143662"/>
                  <a:pt x="2465527" y="1147287"/>
                  <a:pt x="2468880" y="1148963"/>
                </a:cubicBezTo>
                <a:cubicBezTo>
                  <a:pt x="2476377" y="1152711"/>
                  <a:pt x="2484783" y="1154264"/>
                  <a:pt x="2492734" y="1156914"/>
                </a:cubicBezTo>
                <a:lnTo>
                  <a:pt x="2504661" y="1160890"/>
                </a:lnTo>
                <a:lnTo>
                  <a:pt x="2516588" y="1164866"/>
                </a:lnTo>
                <a:lnTo>
                  <a:pt x="2528515" y="1168841"/>
                </a:lnTo>
                <a:cubicBezTo>
                  <a:pt x="2551044" y="1167516"/>
                  <a:pt x="2573635" y="1167006"/>
                  <a:pt x="2596101" y="1164866"/>
                </a:cubicBezTo>
                <a:cubicBezTo>
                  <a:pt x="2617525" y="1162826"/>
                  <a:pt x="2620083" y="1152897"/>
                  <a:pt x="2643808" y="1144988"/>
                </a:cubicBezTo>
                <a:lnTo>
                  <a:pt x="2655735" y="1141012"/>
                </a:lnTo>
                <a:cubicBezTo>
                  <a:pt x="2678878" y="1117872"/>
                  <a:pt x="2645511" y="1150196"/>
                  <a:pt x="2675614" y="1125109"/>
                </a:cubicBezTo>
                <a:cubicBezTo>
                  <a:pt x="2679933" y="1121510"/>
                  <a:pt x="2683103" y="1116634"/>
                  <a:pt x="2687541" y="1113182"/>
                </a:cubicBezTo>
                <a:cubicBezTo>
                  <a:pt x="2695084" y="1107315"/>
                  <a:pt x="2711395" y="1097280"/>
                  <a:pt x="2711395" y="1097280"/>
                </a:cubicBezTo>
                <a:cubicBezTo>
                  <a:pt x="2725971" y="1075415"/>
                  <a:pt x="2711396" y="1093966"/>
                  <a:pt x="2731273" y="1077401"/>
                </a:cubicBezTo>
                <a:cubicBezTo>
                  <a:pt x="2735592" y="1073802"/>
                  <a:pt x="2738881" y="1069073"/>
                  <a:pt x="2743200" y="1065474"/>
                </a:cubicBezTo>
                <a:cubicBezTo>
                  <a:pt x="2746871" y="1062415"/>
                  <a:pt x="2751556" y="1060697"/>
                  <a:pt x="2755127" y="1057523"/>
                </a:cubicBezTo>
                <a:cubicBezTo>
                  <a:pt x="2763532" y="1050052"/>
                  <a:pt x="2773952" y="1043727"/>
                  <a:pt x="2778981" y="1033669"/>
                </a:cubicBezTo>
                <a:cubicBezTo>
                  <a:pt x="2789069" y="1013493"/>
                  <a:pt x="2782001" y="1021055"/>
                  <a:pt x="2798859" y="1009815"/>
                </a:cubicBezTo>
                <a:lnTo>
                  <a:pt x="2822713" y="974034"/>
                </a:lnTo>
                <a:lnTo>
                  <a:pt x="2830664" y="962108"/>
                </a:lnTo>
                <a:lnTo>
                  <a:pt x="2838615" y="950181"/>
                </a:lnTo>
                <a:cubicBezTo>
                  <a:pt x="2845591" y="922277"/>
                  <a:pt x="2837623" y="945407"/>
                  <a:pt x="2854518" y="918375"/>
                </a:cubicBezTo>
                <a:cubicBezTo>
                  <a:pt x="2857659" y="913349"/>
                  <a:pt x="2859182" y="907404"/>
                  <a:pt x="2862469" y="902473"/>
                </a:cubicBezTo>
                <a:cubicBezTo>
                  <a:pt x="2864548" y="899354"/>
                  <a:pt x="2868079" y="897448"/>
                  <a:pt x="2870421" y="894521"/>
                </a:cubicBezTo>
                <a:cubicBezTo>
                  <a:pt x="2896716" y="861651"/>
                  <a:pt x="2849211" y="911754"/>
                  <a:pt x="2898250" y="862716"/>
                </a:cubicBezTo>
                <a:cubicBezTo>
                  <a:pt x="2900901" y="860066"/>
                  <a:pt x="2904123" y="857884"/>
                  <a:pt x="2906202" y="854765"/>
                </a:cubicBezTo>
                <a:cubicBezTo>
                  <a:pt x="2908852" y="850789"/>
                  <a:pt x="2910774" y="846217"/>
                  <a:pt x="2914153" y="842838"/>
                </a:cubicBezTo>
                <a:cubicBezTo>
                  <a:pt x="2917532" y="839459"/>
                  <a:pt x="2922349" y="837872"/>
                  <a:pt x="2926080" y="834887"/>
                </a:cubicBezTo>
                <a:cubicBezTo>
                  <a:pt x="2937644" y="825635"/>
                  <a:pt x="2931652" y="827404"/>
                  <a:pt x="2941982" y="815008"/>
                </a:cubicBezTo>
                <a:cubicBezTo>
                  <a:pt x="2951548" y="803529"/>
                  <a:pt x="2954109" y="802948"/>
                  <a:pt x="2965836" y="795130"/>
                </a:cubicBezTo>
                <a:cubicBezTo>
                  <a:pt x="2972722" y="784801"/>
                  <a:pt x="2977496" y="777165"/>
                  <a:pt x="2985715" y="767301"/>
                </a:cubicBezTo>
                <a:cubicBezTo>
                  <a:pt x="2988115" y="764421"/>
                  <a:pt x="2991325" y="762276"/>
                  <a:pt x="2993666" y="759349"/>
                </a:cubicBezTo>
                <a:cubicBezTo>
                  <a:pt x="3008809" y="740419"/>
                  <a:pt x="2993099" y="753100"/>
                  <a:pt x="3013544" y="739471"/>
                </a:cubicBezTo>
                <a:cubicBezTo>
                  <a:pt x="3016194" y="735495"/>
                  <a:pt x="3018349" y="731140"/>
                  <a:pt x="3021495" y="727544"/>
                </a:cubicBezTo>
                <a:cubicBezTo>
                  <a:pt x="3027666" y="720492"/>
                  <a:pt x="3034748" y="714292"/>
                  <a:pt x="3041374" y="707666"/>
                </a:cubicBezTo>
                <a:lnTo>
                  <a:pt x="3061252" y="687788"/>
                </a:lnTo>
                <a:cubicBezTo>
                  <a:pt x="3065228" y="683812"/>
                  <a:pt x="3069806" y="680359"/>
                  <a:pt x="3073179" y="675861"/>
                </a:cubicBezTo>
                <a:cubicBezTo>
                  <a:pt x="3077155" y="670560"/>
                  <a:pt x="3080794" y="664989"/>
                  <a:pt x="3085106" y="659958"/>
                </a:cubicBezTo>
                <a:cubicBezTo>
                  <a:pt x="3100120" y="642442"/>
                  <a:pt x="3095544" y="653594"/>
                  <a:pt x="3108960" y="632128"/>
                </a:cubicBezTo>
                <a:cubicBezTo>
                  <a:pt x="3112101" y="627102"/>
                  <a:pt x="3113355" y="620967"/>
                  <a:pt x="3116911" y="616226"/>
                </a:cubicBezTo>
                <a:cubicBezTo>
                  <a:pt x="3125907" y="604232"/>
                  <a:pt x="3139720" y="596416"/>
                  <a:pt x="3148716" y="584421"/>
                </a:cubicBezTo>
                <a:cubicBezTo>
                  <a:pt x="3152692" y="579120"/>
                  <a:pt x="3156792" y="573910"/>
                  <a:pt x="3160643" y="568518"/>
                </a:cubicBezTo>
                <a:cubicBezTo>
                  <a:pt x="3163420" y="564630"/>
                  <a:pt x="3165216" y="559970"/>
                  <a:pt x="3168595" y="556591"/>
                </a:cubicBezTo>
                <a:cubicBezTo>
                  <a:pt x="3199865" y="525322"/>
                  <a:pt x="3159887" y="575787"/>
                  <a:pt x="3192448" y="536713"/>
                </a:cubicBezTo>
                <a:cubicBezTo>
                  <a:pt x="3195507" y="533042"/>
                  <a:pt x="3197204" y="528338"/>
                  <a:pt x="3200400" y="524786"/>
                </a:cubicBezTo>
                <a:cubicBezTo>
                  <a:pt x="3209176" y="515035"/>
                  <a:pt x="3220951" y="507871"/>
                  <a:pt x="3228229" y="496956"/>
                </a:cubicBezTo>
                <a:cubicBezTo>
                  <a:pt x="3230880" y="492980"/>
                  <a:pt x="3232984" y="488581"/>
                  <a:pt x="3236181" y="485029"/>
                </a:cubicBezTo>
                <a:cubicBezTo>
                  <a:pt x="3244957" y="475278"/>
                  <a:pt x="3254734" y="466476"/>
                  <a:pt x="3264010" y="457200"/>
                </a:cubicBezTo>
                <a:lnTo>
                  <a:pt x="3275937" y="445273"/>
                </a:lnTo>
                <a:cubicBezTo>
                  <a:pt x="3278587" y="439972"/>
                  <a:pt x="3280600" y="434301"/>
                  <a:pt x="3283888" y="429370"/>
                </a:cubicBezTo>
                <a:cubicBezTo>
                  <a:pt x="3288419" y="422574"/>
                  <a:pt x="3297389" y="417720"/>
                  <a:pt x="3303767" y="413468"/>
                </a:cubicBezTo>
                <a:cubicBezTo>
                  <a:pt x="3305092" y="409492"/>
                  <a:pt x="3305124" y="404813"/>
                  <a:pt x="3307742" y="401541"/>
                </a:cubicBezTo>
                <a:cubicBezTo>
                  <a:pt x="3310727" y="397810"/>
                  <a:pt x="3315998" y="396648"/>
                  <a:pt x="3319669" y="393589"/>
                </a:cubicBezTo>
                <a:cubicBezTo>
                  <a:pt x="3339521" y="377045"/>
                  <a:pt x="3322564" y="384672"/>
                  <a:pt x="3343523" y="377687"/>
                </a:cubicBezTo>
                <a:cubicBezTo>
                  <a:pt x="3346174" y="375036"/>
                  <a:pt x="3349133" y="372662"/>
                  <a:pt x="3351475" y="369735"/>
                </a:cubicBezTo>
                <a:cubicBezTo>
                  <a:pt x="3354460" y="366004"/>
                  <a:pt x="3356047" y="361187"/>
                  <a:pt x="3359426" y="357808"/>
                </a:cubicBezTo>
                <a:cubicBezTo>
                  <a:pt x="3362805" y="354429"/>
                  <a:pt x="3367377" y="352507"/>
                  <a:pt x="3371353" y="349857"/>
                </a:cubicBezTo>
                <a:cubicBezTo>
                  <a:pt x="3375329" y="344556"/>
                  <a:pt x="3378595" y="338639"/>
                  <a:pt x="3383280" y="333954"/>
                </a:cubicBezTo>
                <a:cubicBezTo>
                  <a:pt x="3387965" y="329269"/>
                  <a:pt x="3394092" y="326270"/>
                  <a:pt x="3399182" y="322028"/>
                </a:cubicBezTo>
                <a:cubicBezTo>
                  <a:pt x="3421843" y="303144"/>
                  <a:pt x="3389573" y="325783"/>
                  <a:pt x="3419061" y="306125"/>
                </a:cubicBezTo>
                <a:cubicBezTo>
                  <a:pt x="3433249" y="284842"/>
                  <a:pt x="3423633" y="297577"/>
                  <a:pt x="3450866" y="270344"/>
                </a:cubicBezTo>
                <a:lnTo>
                  <a:pt x="3462793" y="258417"/>
                </a:lnTo>
                <a:cubicBezTo>
                  <a:pt x="3466769" y="254441"/>
                  <a:pt x="3469386" y="248268"/>
                  <a:pt x="3474720" y="246490"/>
                </a:cubicBezTo>
                <a:lnTo>
                  <a:pt x="3486647" y="242514"/>
                </a:lnTo>
                <a:lnTo>
                  <a:pt x="3514476" y="214685"/>
                </a:lnTo>
                <a:cubicBezTo>
                  <a:pt x="3517127" y="212035"/>
                  <a:pt x="3519309" y="208813"/>
                  <a:pt x="3522428" y="206734"/>
                </a:cubicBezTo>
                <a:lnTo>
                  <a:pt x="3534355" y="198782"/>
                </a:lnTo>
                <a:cubicBezTo>
                  <a:pt x="3541609" y="187901"/>
                  <a:pt x="3541678" y="184484"/>
                  <a:pt x="3554233" y="178904"/>
                </a:cubicBezTo>
                <a:cubicBezTo>
                  <a:pt x="3561892" y="175500"/>
                  <a:pt x="3578087" y="170953"/>
                  <a:pt x="3578087" y="170953"/>
                </a:cubicBezTo>
                <a:cubicBezTo>
                  <a:pt x="3596771" y="152269"/>
                  <a:pt x="3585337" y="162144"/>
                  <a:pt x="3613868" y="143123"/>
                </a:cubicBezTo>
                <a:cubicBezTo>
                  <a:pt x="3617844" y="140473"/>
                  <a:pt x="3621262" y="136683"/>
                  <a:pt x="3625795" y="135172"/>
                </a:cubicBezTo>
                <a:cubicBezTo>
                  <a:pt x="3629771" y="133847"/>
                  <a:pt x="3634059" y="133231"/>
                  <a:pt x="3637722" y="131196"/>
                </a:cubicBezTo>
                <a:cubicBezTo>
                  <a:pt x="3646075" y="126555"/>
                  <a:pt x="3652304" y="117612"/>
                  <a:pt x="3661575" y="115294"/>
                </a:cubicBezTo>
                <a:cubicBezTo>
                  <a:pt x="3666672" y="114020"/>
                  <a:pt x="3683700" y="110194"/>
                  <a:pt x="3689405" y="107342"/>
                </a:cubicBezTo>
                <a:cubicBezTo>
                  <a:pt x="3693679" y="105205"/>
                  <a:pt x="3697058" y="101528"/>
                  <a:pt x="3701332" y="99391"/>
                </a:cubicBezTo>
                <a:cubicBezTo>
                  <a:pt x="3705080" y="97517"/>
                  <a:pt x="3709511" y="97289"/>
                  <a:pt x="3713259" y="95415"/>
                </a:cubicBezTo>
                <a:cubicBezTo>
                  <a:pt x="3740714" y="81688"/>
                  <a:pt x="3707993" y="91763"/>
                  <a:pt x="3741088" y="83488"/>
                </a:cubicBezTo>
                <a:cubicBezTo>
                  <a:pt x="3745064" y="80838"/>
                  <a:pt x="3748649" y="77478"/>
                  <a:pt x="3753015" y="75537"/>
                </a:cubicBezTo>
                <a:cubicBezTo>
                  <a:pt x="3760674" y="72133"/>
                  <a:pt x="3768918" y="70236"/>
                  <a:pt x="3776869" y="67586"/>
                </a:cubicBezTo>
                <a:lnTo>
                  <a:pt x="3788796" y="63610"/>
                </a:lnTo>
                <a:cubicBezTo>
                  <a:pt x="3792772" y="62285"/>
                  <a:pt x="3796657" y="60650"/>
                  <a:pt x="3800723" y="59634"/>
                </a:cubicBezTo>
                <a:lnTo>
                  <a:pt x="3816626" y="55659"/>
                </a:lnTo>
                <a:cubicBezTo>
                  <a:pt x="3835526" y="43060"/>
                  <a:pt x="3824023" y="49217"/>
                  <a:pt x="3852407" y="39756"/>
                </a:cubicBezTo>
                <a:lnTo>
                  <a:pt x="3864334" y="35781"/>
                </a:lnTo>
                <a:cubicBezTo>
                  <a:pt x="3880353" y="19760"/>
                  <a:pt x="3864969" y="31965"/>
                  <a:pt x="3900115" y="23854"/>
                </a:cubicBezTo>
                <a:cubicBezTo>
                  <a:pt x="3908282" y="21969"/>
                  <a:pt x="3915749" y="17545"/>
                  <a:pt x="3923968" y="15902"/>
                </a:cubicBezTo>
                <a:cubicBezTo>
                  <a:pt x="3930594" y="14577"/>
                  <a:pt x="3937328" y="13705"/>
                  <a:pt x="3943847" y="11927"/>
                </a:cubicBezTo>
                <a:cubicBezTo>
                  <a:pt x="3951933" y="9722"/>
                  <a:pt x="3959750" y="6625"/>
                  <a:pt x="3967701" y="3975"/>
                </a:cubicBezTo>
                <a:cubicBezTo>
                  <a:pt x="3971677" y="2650"/>
                  <a:pt x="3975437" y="0"/>
                  <a:pt x="3979628" y="0"/>
                </a:cubicBezTo>
                <a:lnTo>
                  <a:pt x="3987579" y="0"/>
                </a:ln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5" name="104 Conector recto"/>
          <p:cNvCxnSpPr/>
          <p:nvPr/>
        </p:nvCxnSpPr>
        <p:spPr>
          <a:xfrm flipH="1" flipV="1">
            <a:off x="6228184" y="1881918"/>
            <a:ext cx="432048" cy="82700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106 Forma libre"/>
          <p:cNvSpPr/>
          <p:nvPr/>
        </p:nvSpPr>
        <p:spPr>
          <a:xfrm>
            <a:off x="6213944" y="1665798"/>
            <a:ext cx="86248" cy="214685"/>
          </a:xfrm>
          <a:custGeom>
            <a:avLst/>
            <a:gdLst>
              <a:gd name="connsiteX0" fmla="*/ 11927 w 63611"/>
              <a:gd name="connsiteY0" fmla="*/ 214685 h 214685"/>
              <a:gd name="connsiteX1" fmla="*/ 7952 w 63611"/>
              <a:gd name="connsiteY1" fmla="*/ 194807 h 214685"/>
              <a:gd name="connsiteX2" fmla="*/ 3976 w 63611"/>
              <a:gd name="connsiteY2" fmla="*/ 182880 h 214685"/>
              <a:gd name="connsiteX3" fmla="*/ 0 w 63611"/>
              <a:gd name="connsiteY3" fmla="*/ 155051 h 214685"/>
              <a:gd name="connsiteX4" fmla="*/ 3976 w 63611"/>
              <a:gd name="connsiteY4" fmla="*/ 111319 h 214685"/>
              <a:gd name="connsiteX5" fmla="*/ 11927 w 63611"/>
              <a:gd name="connsiteY5" fmla="*/ 95416 h 214685"/>
              <a:gd name="connsiteX6" fmla="*/ 19879 w 63611"/>
              <a:gd name="connsiteY6" fmla="*/ 71562 h 214685"/>
              <a:gd name="connsiteX7" fmla="*/ 27830 w 63611"/>
              <a:gd name="connsiteY7" fmla="*/ 59635 h 214685"/>
              <a:gd name="connsiteX8" fmla="*/ 31806 w 63611"/>
              <a:gd name="connsiteY8" fmla="*/ 47708 h 214685"/>
              <a:gd name="connsiteX9" fmla="*/ 43733 w 63611"/>
              <a:gd name="connsiteY9" fmla="*/ 39757 h 214685"/>
              <a:gd name="connsiteX10" fmla="*/ 51684 w 63611"/>
              <a:gd name="connsiteY10" fmla="*/ 31805 h 214685"/>
              <a:gd name="connsiteX11" fmla="*/ 63611 w 63611"/>
              <a:gd name="connsiteY11" fmla="*/ 0 h 214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3611" h="214685">
                <a:moveTo>
                  <a:pt x="11927" y="214685"/>
                </a:moveTo>
                <a:cubicBezTo>
                  <a:pt x="10602" y="208059"/>
                  <a:pt x="9591" y="201362"/>
                  <a:pt x="7952" y="194807"/>
                </a:cubicBezTo>
                <a:cubicBezTo>
                  <a:pt x="6936" y="190741"/>
                  <a:pt x="4798" y="186989"/>
                  <a:pt x="3976" y="182880"/>
                </a:cubicBezTo>
                <a:cubicBezTo>
                  <a:pt x="2138" y="173691"/>
                  <a:pt x="1325" y="164327"/>
                  <a:pt x="0" y="155051"/>
                </a:cubicBezTo>
                <a:cubicBezTo>
                  <a:pt x="1325" y="140474"/>
                  <a:pt x="1105" y="125672"/>
                  <a:pt x="3976" y="111319"/>
                </a:cubicBezTo>
                <a:cubicBezTo>
                  <a:pt x="5138" y="105507"/>
                  <a:pt x="9726" y="100919"/>
                  <a:pt x="11927" y="95416"/>
                </a:cubicBezTo>
                <a:cubicBezTo>
                  <a:pt x="15040" y="87634"/>
                  <a:pt x="15230" y="78536"/>
                  <a:pt x="19879" y="71562"/>
                </a:cubicBezTo>
                <a:cubicBezTo>
                  <a:pt x="22529" y="67586"/>
                  <a:pt x="25693" y="63909"/>
                  <a:pt x="27830" y="59635"/>
                </a:cubicBezTo>
                <a:cubicBezTo>
                  <a:pt x="29704" y="55887"/>
                  <a:pt x="29188" y="50980"/>
                  <a:pt x="31806" y="47708"/>
                </a:cubicBezTo>
                <a:cubicBezTo>
                  <a:pt x="34791" y="43977"/>
                  <a:pt x="40002" y="42742"/>
                  <a:pt x="43733" y="39757"/>
                </a:cubicBezTo>
                <a:cubicBezTo>
                  <a:pt x="46660" y="37415"/>
                  <a:pt x="49034" y="34456"/>
                  <a:pt x="51684" y="31805"/>
                </a:cubicBezTo>
                <a:cubicBezTo>
                  <a:pt x="60572" y="5141"/>
                  <a:pt x="55887" y="15448"/>
                  <a:pt x="63611" y="0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9" name="108 Conector recto"/>
          <p:cNvCxnSpPr/>
          <p:nvPr/>
        </p:nvCxnSpPr>
        <p:spPr>
          <a:xfrm flipV="1">
            <a:off x="6300192" y="1196752"/>
            <a:ext cx="504056" cy="469046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110 Conector recto"/>
          <p:cNvCxnSpPr/>
          <p:nvPr/>
        </p:nvCxnSpPr>
        <p:spPr>
          <a:xfrm flipH="1" flipV="1">
            <a:off x="6804248" y="1196752"/>
            <a:ext cx="144016" cy="18002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113 Conector recto"/>
          <p:cNvCxnSpPr/>
          <p:nvPr/>
        </p:nvCxnSpPr>
        <p:spPr>
          <a:xfrm flipH="1" flipV="1">
            <a:off x="6948264" y="1362962"/>
            <a:ext cx="648072" cy="1381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116 Conector recto"/>
          <p:cNvCxnSpPr/>
          <p:nvPr/>
        </p:nvCxnSpPr>
        <p:spPr>
          <a:xfrm flipH="1">
            <a:off x="7596336" y="1196752"/>
            <a:ext cx="72008" cy="189021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120 Conector recto"/>
          <p:cNvCxnSpPr/>
          <p:nvPr/>
        </p:nvCxnSpPr>
        <p:spPr>
          <a:xfrm>
            <a:off x="7668344" y="1214754"/>
            <a:ext cx="360040" cy="1800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125 Conector recto"/>
          <p:cNvCxnSpPr/>
          <p:nvPr/>
        </p:nvCxnSpPr>
        <p:spPr>
          <a:xfrm flipV="1">
            <a:off x="8028384" y="1124744"/>
            <a:ext cx="432048" cy="10801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130 Conector recto"/>
          <p:cNvCxnSpPr/>
          <p:nvPr/>
        </p:nvCxnSpPr>
        <p:spPr>
          <a:xfrm>
            <a:off x="8460432" y="1124744"/>
            <a:ext cx="680517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3" name="2052 Forma libre"/>
          <p:cNvSpPr/>
          <p:nvPr/>
        </p:nvSpPr>
        <p:spPr>
          <a:xfrm>
            <a:off x="8521310" y="1716604"/>
            <a:ext cx="611515" cy="173904"/>
          </a:xfrm>
          <a:custGeom>
            <a:avLst/>
            <a:gdLst>
              <a:gd name="connsiteX0" fmla="*/ 0 w 611515"/>
              <a:gd name="connsiteY0" fmla="*/ 11219 h 173904"/>
              <a:gd name="connsiteX1" fmla="*/ 78538 w 611515"/>
              <a:gd name="connsiteY1" fmla="*/ 5609 h 173904"/>
              <a:gd name="connsiteX2" fmla="*/ 129026 w 611515"/>
              <a:gd name="connsiteY2" fmla="*/ 0 h 173904"/>
              <a:gd name="connsiteX3" fmla="*/ 297321 w 611515"/>
              <a:gd name="connsiteY3" fmla="*/ 5609 h 173904"/>
              <a:gd name="connsiteX4" fmla="*/ 330980 w 611515"/>
              <a:gd name="connsiteY4" fmla="*/ 16829 h 173904"/>
              <a:gd name="connsiteX5" fmla="*/ 347809 w 611515"/>
              <a:gd name="connsiteY5" fmla="*/ 22439 h 173904"/>
              <a:gd name="connsiteX6" fmla="*/ 381468 w 611515"/>
              <a:gd name="connsiteY6" fmla="*/ 39268 h 173904"/>
              <a:gd name="connsiteX7" fmla="*/ 398297 w 611515"/>
              <a:gd name="connsiteY7" fmla="*/ 50488 h 173904"/>
              <a:gd name="connsiteX8" fmla="*/ 431956 w 611515"/>
              <a:gd name="connsiteY8" fmla="*/ 61708 h 173904"/>
              <a:gd name="connsiteX9" fmla="*/ 465615 w 611515"/>
              <a:gd name="connsiteY9" fmla="*/ 78537 h 173904"/>
              <a:gd name="connsiteX10" fmla="*/ 482445 w 611515"/>
              <a:gd name="connsiteY10" fmla="*/ 89757 h 173904"/>
              <a:gd name="connsiteX11" fmla="*/ 516103 w 611515"/>
              <a:gd name="connsiteY11" fmla="*/ 100976 h 173904"/>
              <a:gd name="connsiteX12" fmla="*/ 532933 w 611515"/>
              <a:gd name="connsiteY12" fmla="*/ 106586 h 173904"/>
              <a:gd name="connsiteX13" fmla="*/ 566592 w 611515"/>
              <a:gd name="connsiteY13" fmla="*/ 129025 h 173904"/>
              <a:gd name="connsiteX14" fmla="*/ 594641 w 611515"/>
              <a:gd name="connsiteY14" fmla="*/ 162684 h 173904"/>
              <a:gd name="connsiteX15" fmla="*/ 611470 w 611515"/>
              <a:gd name="connsiteY15" fmla="*/ 173904 h 173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11515" h="173904">
                <a:moveTo>
                  <a:pt x="0" y="11219"/>
                </a:moveTo>
                <a:lnTo>
                  <a:pt x="78538" y="5609"/>
                </a:lnTo>
                <a:cubicBezTo>
                  <a:pt x="95407" y="4142"/>
                  <a:pt x="112093" y="0"/>
                  <a:pt x="129026" y="0"/>
                </a:cubicBezTo>
                <a:cubicBezTo>
                  <a:pt x="185155" y="0"/>
                  <a:pt x="241223" y="3739"/>
                  <a:pt x="297321" y="5609"/>
                </a:cubicBezTo>
                <a:lnTo>
                  <a:pt x="330980" y="16829"/>
                </a:lnTo>
                <a:cubicBezTo>
                  <a:pt x="336590" y="18699"/>
                  <a:pt x="342889" y="19159"/>
                  <a:pt x="347809" y="22439"/>
                </a:cubicBezTo>
                <a:cubicBezTo>
                  <a:pt x="369558" y="36939"/>
                  <a:pt x="358242" y="31527"/>
                  <a:pt x="381468" y="39268"/>
                </a:cubicBezTo>
                <a:cubicBezTo>
                  <a:pt x="387078" y="43008"/>
                  <a:pt x="392136" y="47750"/>
                  <a:pt x="398297" y="50488"/>
                </a:cubicBezTo>
                <a:cubicBezTo>
                  <a:pt x="409104" y="55291"/>
                  <a:pt x="422115" y="55148"/>
                  <a:pt x="431956" y="61708"/>
                </a:cubicBezTo>
                <a:cubicBezTo>
                  <a:pt x="480199" y="93867"/>
                  <a:pt x="419155" y="55306"/>
                  <a:pt x="465615" y="78537"/>
                </a:cubicBezTo>
                <a:cubicBezTo>
                  <a:pt x="471646" y="81552"/>
                  <a:pt x="476284" y="87019"/>
                  <a:pt x="482445" y="89757"/>
                </a:cubicBezTo>
                <a:cubicBezTo>
                  <a:pt x="493252" y="94560"/>
                  <a:pt x="504884" y="97236"/>
                  <a:pt x="516103" y="100976"/>
                </a:cubicBezTo>
                <a:lnTo>
                  <a:pt x="532933" y="106586"/>
                </a:lnTo>
                <a:cubicBezTo>
                  <a:pt x="544153" y="114066"/>
                  <a:pt x="559113" y="117805"/>
                  <a:pt x="566592" y="129025"/>
                </a:cubicBezTo>
                <a:cubicBezTo>
                  <a:pt x="574872" y="141446"/>
                  <a:pt x="581680" y="154043"/>
                  <a:pt x="594641" y="162684"/>
                </a:cubicBezTo>
                <a:cubicBezTo>
                  <a:pt x="613244" y="175086"/>
                  <a:pt x="611470" y="160420"/>
                  <a:pt x="611470" y="173904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35" name="134 Conector recto"/>
          <p:cNvCxnSpPr/>
          <p:nvPr/>
        </p:nvCxnSpPr>
        <p:spPr>
          <a:xfrm flipV="1">
            <a:off x="6129847" y="980728"/>
            <a:ext cx="818417" cy="77474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139 Forma libre"/>
          <p:cNvSpPr/>
          <p:nvPr/>
        </p:nvSpPr>
        <p:spPr>
          <a:xfrm>
            <a:off x="4377754" y="2155135"/>
            <a:ext cx="2426493" cy="1673472"/>
          </a:xfrm>
          <a:custGeom>
            <a:avLst/>
            <a:gdLst>
              <a:gd name="connsiteX0" fmla="*/ 57788 w 907902"/>
              <a:gd name="connsiteY0" fmla="*/ 67985 h 744437"/>
              <a:gd name="connsiteX1" fmla="*/ 101978 w 907902"/>
              <a:gd name="connsiteY1" fmla="*/ 74783 h 744437"/>
              <a:gd name="connsiteX2" fmla="*/ 112176 w 907902"/>
              <a:gd name="connsiteY2" fmla="*/ 81582 h 744437"/>
              <a:gd name="connsiteX3" fmla="*/ 129172 w 907902"/>
              <a:gd name="connsiteY3" fmla="*/ 84981 h 744437"/>
              <a:gd name="connsiteX4" fmla="*/ 149567 w 907902"/>
              <a:gd name="connsiteY4" fmla="*/ 91780 h 744437"/>
              <a:gd name="connsiteX5" fmla="*/ 159765 w 907902"/>
              <a:gd name="connsiteY5" fmla="*/ 95179 h 744437"/>
              <a:gd name="connsiteX6" fmla="*/ 231150 w 907902"/>
              <a:gd name="connsiteY6" fmla="*/ 101978 h 744437"/>
              <a:gd name="connsiteX7" fmla="*/ 271941 w 907902"/>
              <a:gd name="connsiteY7" fmla="*/ 105377 h 744437"/>
              <a:gd name="connsiteX8" fmla="*/ 346724 w 907902"/>
              <a:gd name="connsiteY8" fmla="*/ 101978 h 744437"/>
              <a:gd name="connsiteX9" fmla="*/ 394314 w 907902"/>
              <a:gd name="connsiteY9" fmla="*/ 95179 h 744437"/>
              <a:gd name="connsiteX10" fmla="*/ 445303 w 907902"/>
              <a:gd name="connsiteY10" fmla="*/ 88380 h 744437"/>
              <a:gd name="connsiteX11" fmla="*/ 455501 w 907902"/>
              <a:gd name="connsiteY11" fmla="*/ 84981 h 744437"/>
              <a:gd name="connsiteX12" fmla="*/ 489493 w 907902"/>
              <a:gd name="connsiteY12" fmla="*/ 78183 h 744437"/>
              <a:gd name="connsiteX13" fmla="*/ 540482 w 907902"/>
              <a:gd name="connsiteY13" fmla="*/ 61186 h 744437"/>
              <a:gd name="connsiteX14" fmla="*/ 550680 w 907902"/>
              <a:gd name="connsiteY14" fmla="*/ 57787 h 744437"/>
              <a:gd name="connsiteX15" fmla="*/ 560877 w 907902"/>
              <a:gd name="connsiteY15" fmla="*/ 54388 h 744437"/>
              <a:gd name="connsiteX16" fmla="*/ 584672 w 907902"/>
              <a:gd name="connsiteY16" fmla="*/ 50989 h 744437"/>
              <a:gd name="connsiteX17" fmla="*/ 615266 w 907902"/>
              <a:gd name="connsiteY17" fmla="*/ 40791 h 744437"/>
              <a:gd name="connsiteX18" fmla="*/ 625463 w 907902"/>
              <a:gd name="connsiteY18" fmla="*/ 37392 h 744437"/>
              <a:gd name="connsiteX19" fmla="*/ 645859 w 907902"/>
              <a:gd name="connsiteY19" fmla="*/ 23795 h 744437"/>
              <a:gd name="connsiteX20" fmla="*/ 686650 w 907902"/>
              <a:gd name="connsiteY20" fmla="*/ 10198 h 744437"/>
              <a:gd name="connsiteX21" fmla="*/ 707046 w 907902"/>
              <a:gd name="connsiteY21" fmla="*/ 3399 h 744437"/>
              <a:gd name="connsiteX22" fmla="*/ 717243 w 907902"/>
              <a:gd name="connsiteY22" fmla="*/ 0 h 744437"/>
              <a:gd name="connsiteX23" fmla="*/ 720643 w 907902"/>
              <a:gd name="connsiteY23" fmla="*/ 10198 h 744437"/>
              <a:gd name="connsiteX24" fmla="*/ 724042 w 907902"/>
              <a:gd name="connsiteY24" fmla="*/ 23795 h 744437"/>
              <a:gd name="connsiteX25" fmla="*/ 737639 w 907902"/>
              <a:gd name="connsiteY25" fmla="*/ 44190 h 744437"/>
              <a:gd name="connsiteX26" fmla="*/ 751236 w 907902"/>
              <a:gd name="connsiteY26" fmla="*/ 64586 h 744437"/>
              <a:gd name="connsiteX27" fmla="*/ 761434 w 907902"/>
              <a:gd name="connsiteY27" fmla="*/ 74783 h 744437"/>
              <a:gd name="connsiteX28" fmla="*/ 764833 w 907902"/>
              <a:gd name="connsiteY28" fmla="*/ 84981 h 744437"/>
              <a:gd name="connsiteX29" fmla="*/ 778430 w 907902"/>
              <a:gd name="connsiteY29" fmla="*/ 105377 h 744437"/>
              <a:gd name="connsiteX30" fmla="*/ 785228 w 907902"/>
              <a:gd name="connsiteY30" fmla="*/ 115575 h 744437"/>
              <a:gd name="connsiteX31" fmla="*/ 798825 w 907902"/>
              <a:gd name="connsiteY31" fmla="*/ 135970 h 744437"/>
              <a:gd name="connsiteX32" fmla="*/ 815822 w 907902"/>
              <a:gd name="connsiteY32" fmla="*/ 166563 h 744437"/>
              <a:gd name="connsiteX33" fmla="*/ 836217 w 907902"/>
              <a:gd name="connsiteY33" fmla="*/ 197157 h 744437"/>
              <a:gd name="connsiteX34" fmla="*/ 849814 w 907902"/>
              <a:gd name="connsiteY34" fmla="*/ 217552 h 744437"/>
              <a:gd name="connsiteX35" fmla="*/ 853214 w 907902"/>
              <a:gd name="connsiteY35" fmla="*/ 227750 h 744437"/>
              <a:gd name="connsiteX36" fmla="*/ 863411 w 907902"/>
              <a:gd name="connsiteY36" fmla="*/ 237948 h 744437"/>
              <a:gd name="connsiteX37" fmla="*/ 877008 w 907902"/>
              <a:gd name="connsiteY37" fmla="*/ 258343 h 744437"/>
              <a:gd name="connsiteX38" fmla="*/ 883807 w 907902"/>
              <a:gd name="connsiteY38" fmla="*/ 268541 h 744437"/>
              <a:gd name="connsiteX39" fmla="*/ 890605 w 907902"/>
              <a:gd name="connsiteY39" fmla="*/ 278739 h 744437"/>
              <a:gd name="connsiteX40" fmla="*/ 900803 w 907902"/>
              <a:gd name="connsiteY40" fmla="*/ 299134 h 744437"/>
              <a:gd name="connsiteX41" fmla="*/ 907602 w 907902"/>
              <a:gd name="connsiteY41" fmla="*/ 319530 h 744437"/>
              <a:gd name="connsiteX42" fmla="*/ 897404 w 907902"/>
              <a:gd name="connsiteY42" fmla="*/ 353522 h 744437"/>
              <a:gd name="connsiteX43" fmla="*/ 890605 w 907902"/>
              <a:gd name="connsiteY43" fmla="*/ 363720 h 744437"/>
              <a:gd name="connsiteX44" fmla="*/ 883807 w 907902"/>
              <a:gd name="connsiteY44" fmla="*/ 384116 h 744437"/>
              <a:gd name="connsiteX45" fmla="*/ 880408 w 907902"/>
              <a:gd name="connsiteY45" fmla="*/ 394314 h 744437"/>
              <a:gd name="connsiteX46" fmla="*/ 870210 w 907902"/>
              <a:gd name="connsiteY46" fmla="*/ 401112 h 744437"/>
              <a:gd name="connsiteX47" fmla="*/ 853214 w 907902"/>
              <a:gd name="connsiteY47" fmla="*/ 431705 h 744437"/>
              <a:gd name="connsiteX48" fmla="*/ 843016 w 907902"/>
              <a:gd name="connsiteY48" fmla="*/ 438504 h 744437"/>
              <a:gd name="connsiteX49" fmla="*/ 826019 w 907902"/>
              <a:gd name="connsiteY49" fmla="*/ 469097 h 744437"/>
              <a:gd name="connsiteX50" fmla="*/ 819221 w 907902"/>
              <a:gd name="connsiteY50" fmla="*/ 479295 h 744437"/>
              <a:gd name="connsiteX51" fmla="*/ 809023 w 907902"/>
              <a:gd name="connsiteY51" fmla="*/ 486094 h 744437"/>
              <a:gd name="connsiteX52" fmla="*/ 802225 w 907902"/>
              <a:gd name="connsiteY52" fmla="*/ 496291 h 744437"/>
              <a:gd name="connsiteX53" fmla="*/ 792027 w 907902"/>
              <a:gd name="connsiteY53" fmla="*/ 503090 h 744437"/>
              <a:gd name="connsiteX54" fmla="*/ 778430 w 907902"/>
              <a:gd name="connsiteY54" fmla="*/ 516687 h 744437"/>
              <a:gd name="connsiteX55" fmla="*/ 764833 w 907902"/>
              <a:gd name="connsiteY55" fmla="*/ 533683 h 744437"/>
              <a:gd name="connsiteX56" fmla="*/ 761434 w 907902"/>
              <a:gd name="connsiteY56" fmla="*/ 543881 h 744437"/>
              <a:gd name="connsiteX57" fmla="*/ 747837 w 907902"/>
              <a:gd name="connsiteY57" fmla="*/ 564276 h 744437"/>
              <a:gd name="connsiteX58" fmla="*/ 741038 w 907902"/>
              <a:gd name="connsiteY58" fmla="*/ 574474 h 744437"/>
              <a:gd name="connsiteX59" fmla="*/ 730840 w 907902"/>
              <a:gd name="connsiteY59" fmla="*/ 581273 h 744437"/>
              <a:gd name="connsiteX60" fmla="*/ 727441 w 907902"/>
              <a:gd name="connsiteY60" fmla="*/ 591470 h 744437"/>
              <a:gd name="connsiteX61" fmla="*/ 713844 w 907902"/>
              <a:gd name="connsiteY61" fmla="*/ 598269 h 744437"/>
              <a:gd name="connsiteX62" fmla="*/ 693448 w 907902"/>
              <a:gd name="connsiteY62" fmla="*/ 608467 h 744437"/>
              <a:gd name="connsiteX63" fmla="*/ 659456 w 907902"/>
              <a:gd name="connsiteY63" fmla="*/ 605067 h 744437"/>
              <a:gd name="connsiteX64" fmla="*/ 639060 w 907902"/>
              <a:gd name="connsiteY64" fmla="*/ 598269 h 744437"/>
              <a:gd name="connsiteX65" fmla="*/ 628863 w 907902"/>
              <a:gd name="connsiteY65" fmla="*/ 594870 h 744437"/>
              <a:gd name="connsiteX66" fmla="*/ 618665 w 907902"/>
              <a:gd name="connsiteY66" fmla="*/ 591470 h 744437"/>
              <a:gd name="connsiteX67" fmla="*/ 605068 w 907902"/>
              <a:gd name="connsiteY67" fmla="*/ 588071 h 744437"/>
              <a:gd name="connsiteX68" fmla="*/ 584672 w 907902"/>
              <a:gd name="connsiteY68" fmla="*/ 581273 h 744437"/>
              <a:gd name="connsiteX69" fmla="*/ 554079 w 907902"/>
              <a:gd name="connsiteY69" fmla="*/ 574474 h 744437"/>
              <a:gd name="connsiteX70" fmla="*/ 472497 w 907902"/>
              <a:gd name="connsiteY70" fmla="*/ 584672 h 744437"/>
              <a:gd name="connsiteX71" fmla="*/ 452101 w 907902"/>
              <a:gd name="connsiteY71" fmla="*/ 598269 h 744437"/>
              <a:gd name="connsiteX72" fmla="*/ 441903 w 907902"/>
              <a:gd name="connsiteY72" fmla="*/ 605067 h 744437"/>
              <a:gd name="connsiteX73" fmla="*/ 421508 w 907902"/>
              <a:gd name="connsiteY73" fmla="*/ 611866 h 744437"/>
              <a:gd name="connsiteX74" fmla="*/ 390915 w 907902"/>
              <a:gd name="connsiteY74" fmla="*/ 625463 h 744437"/>
              <a:gd name="connsiteX75" fmla="*/ 350124 w 907902"/>
              <a:gd name="connsiteY75" fmla="*/ 639060 h 744437"/>
              <a:gd name="connsiteX76" fmla="*/ 329728 w 907902"/>
              <a:gd name="connsiteY76" fmla="*/ 645859 h 744437"/>
              <a:gd name="connsiteX77" fmla="*/ 319530 w 907902"/>
              <a:gd name="connsiteY77" fmla="*/ 649258 h 744437"/>
              <a:gd name="connsiteX78" fmla="*/ 299135 w 907902"/>
              <a:gd name="connsiteY78" fmla="*/ 659456 h 744437"/>
              <a:gd name="connsiteX79" fmla="*/ 285538 w 907902"/>
              <a:gd name="connsiteY79" fmla="*/ 662855 h 744437"/>
              <a:gd name="connsiteX80" fmla="*/ 275340 w 907902"/>
              <a:gd name="connsiteY80" fmla="*/ 666254 h 744437"/>
              <a:gd name="connsiteX81" fmla="*/ 258344 w 907902"/>
              <a:gd name="connsiteY81" fmla="*/ 669653 h 744437"/>
              <a:gd name="connsiteX82" fmla="*/ 248146 w 907902"/>
              <a:gd name="connsiteY82" fmla="*/ 673053 h 744437"/>
              <a:gd name="connsiteX83" fmla="*/ 203956 w 907902"/>
              <a:gd name="connsiteY83" fmla="*/ 683250 h 744437"/>
              <a:gd name="connsiteX84" fmla="*/ 163164 w 907902"/>
              <a:gd name="connsiteY84" fmla="*/ 696847 h 744437"/>
              <a:gd name="connsiteX85" fmla="*/ 152967 w 907902"/>
              <a:gd name="connsiteY85" fmla="*/ 700247 h 744437"/>
              <a:gd name="connsiteX86" fmla="*/ 132571 w 907902"/>
              <a:gd name="connsiteY86" fmla="*/ 713844 h 744437"/>
              <a:gd name="connsiteX87" fmla="*/ 108776 w 907902"/>
              <a:gd name="connsiteY87" fmla="*/ 724041 h 744437"/>
              <a:gd name="connsiteX88" fmla="*/ 74784 w 907902"/>
              <a:gd name="connsiteY88" fmla="*/ 734239 h 744437"/>
              <a:gd name="connsiteX89" fmla="*/ 27194 w 907902"/>
              <a:gd name="connsiteY89" fmla="*/ 744437 h 744437"/>
              <a:gd name="connsiteX90" fmla="*/ 6799 w 907902"/>
              <a:gd name="connsiteY90" fmla="*/ 737638 h 744437"/>
              <a:gd name="connsiteX91" fmla="*/ 3399 w 907902"/>
              <a:gd name="connsiteY91" fmla="*/ 632262 h 744437"/>
              <a:gd name="connsiteX92" fmla="*/ 0 w 907902"/>
              <a:gd name="connsiteY92" fmla="*/ 605067 h 744437"/>
              <a:gd name="connsiteX93" fmla="*/ 6799 w 907902"/>
              <a:gd name="connsiteY93" fmla="*/ 407911 h 744437"/>
              <a:gd name="connsiteX94" fmla="*/ 10198 w 907902"/>
              <a:gd name="connsiteY94" fmla="*/ 387515 h 744437"/>
              <a:gd name="connsiteX95" fmla="*/ 16996 w 907902"/>
              <a:gd name="connsiteY95" fmla="*/ 346724 h 744437"/>
              <a:gd name="connsiteX96" fmla="*/ 23795 w 907902"/>
              <a:gd name="connsiteY96" fmla="*/ 312731 h 744437"/>
              <a:gd name="connsiteX97" fmla="*/ 30593 w 907902"/>
              <a:gd name="connsiteY97" fmla="*/ 292336 h 744437"/>
              <a:gd name="connsiteX98" fmla="*/ 33993 w 907902"/>
              <a:gd name="connsiteY98" fmla="*/ 282138 h 744437"/>
              <a:gd name="connsiteX99" fmla="*/ 40791 w 907902"/>
              <a:gd name="connsiteY99" fmla="*/ 234549 h 744437"/>
              <a:gd name="connsiteX100" fmla="*/ 47590 w 907902"/>
              <a:gd name="connsiteY100" fmla="*/ 207354 h 744437"/>
              <a:gd name="connsiteX101" fmla="*/ 54388 w 907902"/>
              <a:gd name="connsiteY101" fmla="*/ 183560 h 744437"/>
              <a:gd name="connsiteX102" fmla="*/ 57788 w 907902"/>
              <a:gd name="connsiteY102" fmla="*/ 163164 h 744437"/>
              <a:gd name="connsiteX103" fmla="*/ 61187 w 907902"/>
              <a:gd name="connsiteY103" fmla="*/ 146168 h 744437"/>
              <a:gd name="connsiteX104" fmla="*/ 57788 w 907902"/>
              <a:gd name="connsiteY104" fmla="*/ 67985 h 744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907902" h="744437">
                <a:moveTo>
                  <a:pt x="57788" y="67985"/>
                </a:moveTo>
                <a:cubicBezTo>
                  <a:pt x="64587" y="56087"/>
                  <a:pt x="94193" y="71863"/>
                  <a:pt x="101978" y="74783"/>
                </a:cubicBezTo>
                <a:cubicBezTo>
                  <a:pt x="105803" y="76218"/>
                  <a:pt x="108351" y="80147"/>
                  <a:pt x="112176" y="81582"/>
                </a:cubicBezTo>
                <a:cubicBezTo>
                  <a:pt x="117586" y="83611"/>
                  <a:pt x="123598" y="83461"/>
                  <a:pt x="129172" y="84981"/>
                </a:cubicBezTo>
                <a:cubicBezTo>
                  <a:pt x="136086" y="86867"/>
                  <a:pt x="142769" y="89514"/>
                  <a:pt x="149567" y="91780"/>
                </a:cubicBezTo>
                <a:cubicBezTo>
                  <a:pt x="152966" y="92913"/>
                  <a:pt x="156251" y="94476"/>
                  <a:pt x="159765" y="95179"/>
                </a:cubicBezTo>
                <a:cubicBezTo>
                  <a:pt x="195901" y="102406"/>
                  <a:pt x="166821" y="97383"/>
                  <a:pt x="231150" y="101978"/>
                </a:cubicBezTo>
                <a:cubicBezTo>
                  <a:pt x="244759" y="102950"/>
                  <a:pt x="258344" y="104244"/>
                  <a:pt x="271941" y="105377"/>
                </a:cubicBezTo>
                <a:cubicBezTo>
                  <a:pt x="296869" y="104244"/>
                  <a:pt x="321826" y="103638"/>
                  <a:pt x="346724" y="101978"/>
                </a:cubicBezTo>
                <a:cubicBezTo>
                  <a:pt x="370449" y="100396"/>
                  <a:pt x="372684" y="98063"/>
                  <a:pt x="394314" y="95179"/>
                </a:cubicBezTo>
                <a:cubicBezTo>
                  <a:pt x="412740" y="92722"/>
                  <a:pt x="427561" y="92323"/>
                  <a:pt x="445303" y="88380"/>
                </a:cubicBezTo>
                <a:cubicBezTo>
                  <a:pt x="448801" y="87603"/>
                  <a:pt x="452010" y="85787"/>
                  <a:pt x="455501" y="84981"/>
                </a:cubicBezTo>
                <a:cubicBezTo>
                  <a:pt x="466760" y="82383"/>
                  <a:pt x="478531" y="81837"/>
                  <a:pt x="489493" y="78183"/>
                </a:cubicBezTo>
                <a:lnTo>
                  <a:pt x="540482" y="61186"/>
                </a:lnTo>
                <a:lnTo>
                  <a:pt x="550680" y="57787"/>
                </a:lnTo>
                <a:cubicBezTo>
                  <a:pt x="554079" y="56654"/>
                  <a:pt x="557330" y="54895"/>
                  <a:pt x="560877" y="54388"/>
                </a:cubicBezTo>
                <a:lnTo>
                  <a:pt x="584672" y="50989"/>
                </a:lnTo>
                <a:lnTo>
                  <a:pt x="615266" y="40791"/>
                </a:lnTo>
                <a:lnTo>
                  <a:pt x="625463" y="37392"/>
                </a:lnTo>
                <a:cubicBezTo>
                  <a:pt x="632262" y="32860"/>
                  <a:pt x="638107" y="26379"/>
                  <a:pt x="645859" y="23795"/>
                </a:cubicBezTo>
                <a:lnTo>
                  <a:pt x="686650" y="10198"/>
                </a:lnTo>
                <a:lnTo>
                  <a:pt x="707046" y="3399"/>
                </a:lnTo>
                <a:lnTo>
                  <a:pt x="717243" y="0"/>
                </a:lnTo>
                <a:cubicBezTo>
                  <a:pt x="718376" y="3399"/>
                  <a:pt x="719659" y="6753"/>
                  <a:pt x="720643" y="10198"/>
                </a:cubicBezTo>
                <a:cubicBezTo>
                  <a:pt x="721927" y="14690"/>
                  <a:pt x="721953" y="19616"/>
                  <a:pt x="724042" y="23795"/>
                </a:cubicBezTo>
                <a:cubicBezTo>
                  <a:pt x="727696" y="31103"/>
                  <a:pt x="733107" y="37392"/>
                  <a:pt x="737639" y="44190"/>
                </a:cubicBezTo>
                <a:cubicBezTo>
                  <a:pt x="737642" y="44195"/>
                  <a:pt x="751232" y="64582"/>
                  <a:pt x="751236" y="64586"/>
                </a:cubicBezTo>
                <a:lnTo>
                  <a:pt x="761434" y="74783"/>
                </a:lnTo>
                <a:cubicBezTo>
                  <a:pt x="762567" y="78182"/>
                  <a:pt x="763093" y="81849"/>
                  <a:pt x="764833" y="84981"/>
                </a:cubicBezTo>
                <a:cubicBezTo>
                  <a:pt x="768801" y="92124"/>
                  <a:pt x="773898" y="98578"/>
                  <a:pt x="778430" y="105377"/>
                </a:cubicBezTo>
                <a:lnTo>
                  <a:pt x="785228" y="115575"/>
                </a:lnTo>
                <a:lnTo>
                  <a:pt x="798825" y="135970"/>
                </a:lnTo>
                <a:cubicBezTo>
                  <a:pt x="804810" y="153920"/>
                  <a:pt x="800237" y="143185"/>
                  <a:pt x="815822" y="166563"/>
                </a:cubicBezTo>
                <a:lnTo>
                  <a:pt x="836217" y="197157"/>
                </a:lnTo>
                <a:lnTo>
                  <a:pt x="849814" y="217552"/>
                </a:lnTo>
                <a:cubicBezTo>
                  <a:pt x="850947" y="220951"/>
                  <a:pt x="851226" y="224769"/>
                  <a:pt x="853214" y="227750"/>
                </a:cubicBezTo>
                <a:cubicBezTo>
                  <a:pt x="855880" y="231750"/>
                  <a:pt x="860460" y="234153"/>
                  <a:pt x="863411" y="237948"/>
                </a:cubicBezTo>
                <a:cubicBezTo>
                  <a:pt x="868427" y="244398"/>
                  <a:pt x="872476" y="251545"/>
                  <a:pt x="877008" y="258343"/>
                </a:cubicBezTo>
                <a:lnTo>
                  <a:pt x="883807" y="268541"/>
                </a:lnTo>
                <a:cubicBezTo>
                  <a:pt x="886073" y="271940"/>
                  <a:pt x="889313" y="274863"/>
                  <a:pt x="890605" y="278739"/>
                </a:cubicBezTo>
                <a:cubicBezTo>
                  <a:pt x="895297" y="292812"/>
                  <a:pt x="892017" y="285956"/>
                  <a:pt x="900803" y="299134"/>
                </a:cubicBezTo>
                <a:cubicBezTo>
                  <a:pt x="903069" y="305933"/>
                  <a:pt x="909340" y="312578"/>
                  <a:pt x="907602" y="319530"/>
                </a:cubicBezTo>
                <a:cubicBezTo>
                  <a:pt x="905702" y="327128"/>
                  <a:pt x="900712" y="348561"/>
                  <a:pt x="897404" y="353522"/>
                </a:cubicBezTo>
                <a:lnTo>
                  <a:pt x="890605" y="363720"/>
                </a:lnTo>
                <a:lnTo>
                  <a:pt x="883807" y="384116"/>
                </a:lnTo>
                <a:cubicBezTo>
                  <a:pt x="882674" y="387515"/>
                  <a:pt x="883389" y="392327"/>
                  <a:pt x="880408" y="394314"/>
                </a:cubicBezTo>
                <a:lnTo>
                  <a:pt x="870210" y="401112"/>
                </a:lnTo>
                <a:cubicBezTo>
                  <a:pt x="866668" y="411739"/>
                  <a:pt x="863234" y="425025"/>
                  <a:pt x="853214" y="431705"/>
                </a:cubicBezTo>
                <a:lnTo>
                  <a:pt x="843016" y="438504"/>
                </a:lnTo>
                <a:cubicBezTo>
                  <a:pt x="837033" y="456455"/>
                  <a:pt x="841606" y="445718"/>
                  <a:pt x="826019" y="469097"/>
                </a:cubicBezTo>
                <a:cubicBezTo>
                  <a:pt x="823753" y="472496"/>
                  <a:pt x="822620" y="477029"/>
                  <a:pt x="819221" y="479295"/>
                </a:cubicBezTo>
                <a:lnTo>
                  <a:pt x="809023" y="486094"/>
                </a:lnTo>
                <a:cubicBezTo>
                  <a:pt x="806757" y="489493"/>
                  <a:pt x="805114" y="493402"/>
                  <a:pt x="802225" y="496291"/>
                </a:cubicBezTo>
                <a:cubicBezTo>
                  <a:pt x="799336" y="499180"/>
                  <a:pt x="794579" y="499900"/>
                  <a:pt x="792027" y="503090"/>
                </a:cubicBezTo>
                <a:cubicBezTo>
                  <a:pt x="778843" y="519571"/>
                  <a:pt x="800680" y="509271"/>
                  <a:pt x="778430" y="516687"/>
                </a:cubicBezTo>
                <a:cubicBezTo>
                  <a:pt x="769886" y="542320"/>
                  <a:pt x="782405" y="511718"/>
                  <a:pt x="764833" y="533683"/>
                </a:cubicBezTo>
                <a:cubicBezTo>
                  <a:pt x="762595" y="536481"/>
                  <a:pt x="763174" y="540749"/>
                  <a:pt x="761434" y="543881"/>
                </a:cubicBezTo>
                <a:cubicBezTo>
                  <a:pt x="757466" y="551023"/>
                  <a:pt x="752369" y="557478"/>
                  <a:pt x="747837" y="564276"/>
                </a:cubicBezTo>
                <a:cubicBezTo>
                  <a:pt x="745571" y="567675"/>
                  <a:pt x="744437" y="572208"/>
                  <a:pt x="741038" y="574474"/>
                </a:cubicBezTo>
                <a:lnTo>
                  <a:pt x="730840" y="581273"/>
                </a:lnTo>
                <a:cubicBezTo>
                  <a:pt x="729707" y="584672"/>
                  <a:pt x="729974" y="588937"/>
                  <a:pt x="727441" y="591470"/>
                </a:cubicBezTo>
                <a:cubicBezTo>
                  <a:pt x="723858" y="595053"/>
                  <a:pt x="718244" y="595755"/>
                  <a:pt x="713844" y="598269"/>
                </a:cubicBezTo>
                <a:cubicBezTo>
                  <a:pt x="695394" y="608812"/>
                  <a:pt x="712144" y="602234"/>
                  <a:pt x="693448" y="608467"/>
                </a:cubicBezTo>
                <a:cubicBezTo>
                  <a:pt x="682117" y="607334"/>
                  <a:pt x="670648" y="607166"/>
                  <a:pt x="659456" y="605067"/>
                </a:cubicBezTo>
                <a:cubicBezTo>
                  <a:pt x="652412" y="603746"/>
                  <a:pt x="645859" y="600535"/>
                  <a:pt x="639060" y="598269"/>
                </a:cubicBezTo>
                <a:lnTo>
                  <a:pt x="628863" y="594870"/>
                </a:lnTo>
                <a:cubicBezTo>
                  <a:pt x="625464" y="593737"/>
                  <a:pt x="622141" y="592339"/>
                  <a:pt x="618665" y="591470"/>
                </a:cubicBezTo>
                <a:cubicBezTo>
                  <a:pt x="614133" y="590337"/>
                  <a:pt x="609543" y="589413"/>
                  <a:pt x="605068" y="588071"/>
                </a:cubicBezTo>
                <a:cubicBezTo>
                  <a:pt x="598204" y="586012"/>
                  <a:pt x="591741" y="582451"/>
                  <a:pt x="584672" y="581273"/>
                </a:cubicBezTo>
                <a:cubicBezTo>
                  <a:pt x="560743" y="577284"/>
                  <a:pt x="570816" y="580052"/>
                  <a:pt x="554079" y="574474"/>
                </a:cubicBezTo>
                <a:cubicBezTo>
                  <a:pt x="547570" y="574836"/>
                  <a:pt x="490579" y="572618"/>
                  <a:pt x="472497" y="584672"/>
                </a:cubicBezTo>
                <a:lnTo>
                  <a:pt x="452101" y="598269"/>
                </a:lnTo>
                <a:cubicBezTo>
                  <a:pt x="448702" y="600535"/>
                  <a:pt x="445779" y="603775"/>
                  <a:pt x="441903" y="605067"/>
                </a:cubicBezTo>
                <a:lnTo>
                  <a:pt x="421508" y="611866"/>
                </a:lnTo>
                <a:cubicBezTo>
                  <a:pt x="405348" y="622640"/>
                  <a:pt x="415186" y="617373"/>
                  <a:pt x="390915" y="625463"/>
                </a:cubicBezTo>
                <a:lnTo>
                  <a:pt x="350124" y="639060"/>
                </a:lnTo>
                <a:lnTo>
                  <a:pt x="329728" y="645859"/>
                </a:lnTo>
                <a:cubicBezTo>
                  <a:pt x="326329" y="646992"/>
                  <a:pt x="322511" y="647271"/>
                  <a:pt x="319530" y="649258"/>
                </a:cubicBezTo>
                <a:cubicBezTo>
                  <a:pt x="308360" y="656704"/>
                  <a:pt x="311446" y="655938"/>
                  <a:pt x="299135" y="659456"/>
                </a:cubicBezTo>
                <a:cubicBezTo>
                  <a:pt x="294643" y="660740"/>
                  <a:pt x="290030" y="661572"/>
                  <a:pt x="285538" y="662855"/>
                </a:cubicBezTo>
                <a:cubicBezTo>
                  <a:pt x="282093" y="663839"/>
                  <a:pt x="278816" y="665385"/>
                  <a:pt x="275340" y="666254"/>
                </a:cubicBezTo>
                <a:cubicBezTo>
                  <a:pt x="269735" y="667655"/>
                  <a:pt x="263949" y="668252"/>
                  <a:pt x="258344" y="669653"/>
                </a:cubicBezTo>
                <a:cubicBezTo>
                  <a:pt x="254868" y="670522"/>
                  <a:pt x="251622" y="672184"/>
                  <a:pt x="248146" y="673053"/>
                </a:cubicBezTo>
                <a:cubicBezTo>
                  <a:pt x="226573" y="678447"/>
                  <a:pt x="229340" y="674788"/>
                  <a:pt x="203956" y="683250"/>
                </a:cubicBezTo>
                <a:lnTo>
                  <a:pt x="163164" y="696847"/>
                </a:lnTo>
                <a:cubicBezTo>
                  <a:pt x="159765" y="697980"/>
                  <a:pt x="155948" y="698260"/>
                  <a:pt x="152967" y="700247"/>
                </a:cubicBezTo>
                <a:cubicBezTo>
                  <a:pt x="146168" y="704779"/>
                  <a:pt x="140323" y="711260"/>
                  <a:pt x="132571" y="713844"/>
                </a:cubicBezTo>
                <a:cubicBezTo>
                  <a:pt x="99762" y="724779"/>
                  <a:pt x="150756" y="707249"/>
                  <a:pt x="108776" y="724041"/>
                </a:cubicBezTo>
                <a:cubicBezTo>
                  <a:pt x="84727" y="733661"/>
                  <a:pt x="94826" y="728226"/>
                  <a:pt x="74784" y="734239"/>
                </a:cubicBezTo>
                <a:cubicBezTo>
                  <a:pt x="40184" y="744619"/>
                  <a:pt x="68558" y="739267"/>
                  <a:pt x="27194" y="744437"/>
                </a:cubicBezTo>
                <a:cubicBezTo>
                  <a:pt x="20396" y="742171"/>
                  <a:pt x="8286" y="744648"/>
                  <a:pt x="6799" y="737638"/>
                </a:cubicBezTo>
                <a:cubicBezTo>
                  <a:pt x="-494" y="703259"/>
                  <a:pt x="5199" y="667359"/>
                  <a:pt x="3399" y="632262"/>
                </a:cubicBezTo>
                <a:cubicBezTo>
                  <a:pt x="2931" y="623138"/>
                  <a:pt x="1133" y="614132"/>
                  <a:pt x="0" y="605067"/>
                </a:cubicBezTo>
                <a:cubicBezTo>
                  <a:pt x="1533" y="531485"/>
                  <a:pt x="-1575" y="474898"/>
                  <a:pt x="6799" y="407911"/>
                </a:cubicBezTo>
                <a:cubicBezTo>
                  <a:pt x="7654" y="401072"/>
                  <a:pt x="9150" y="394327"/>
                  <a:pt x="10198" y="387515"/>
                </a:cubicBezTo>
                <a:cubicBezTo>
                  <a:pt x="19958" y="324066"/>
                  <a:pt x="8028" y="396046"/>
                  <a:pt x="16996" y="346724"/>
                </a:cubicBezTo>
                <a:cubicBezTo>
                  <a:pt x="19822" y="331182"/>
                  <a:pt x="19634" y="326601"/>
                  <a:pt x="23795" y="312731"/>
                </a:cubicBezTo>
                <a:cubicBezTo>
                  <a:pt x="25854" y="305867"/>
                  <a:pt x="28327" y="299134"/>
                  <a:pt x="30593" y="292336"/>
                </a:cubicBezTo>
                <a:lnTo>
                  <a:pt x="33993" y="282138"/>
                </a:lnTo>
                <a:cubicBezTo>
                  <a:pt x="36259" y="266275"/>
                  <a:pt x="35724" y="249751"/>
                  <a:pt x="40791" y="234549"/>
                </a:cubicBezTo>
                <a:cubicBezTo>
                  <a:pt x="48561" y="211236"/>
                  <a:pt x="39384" y="240174"/>
                  <a:pt x="47590" y="207354"/>
                </a:cubicBezTo>
                <a:cubicBezTo>
                  <a:pt x="54070" y="181436"/>
                  <a:pt x="48029" y="215353"/>
                  <a:pt x="54388" y="183560"/>
                </a:cubicBezTo>
                <a:cubicBezTo>
                  <a:pt x="55740" y="176801"/>
                  <a:pt x="56555" y="169945"/>
                  <a:pt x="57788" y="163164"/>
                </a:cubicBezTo>
                <a:cubicBezTo>
                  <a:pt x="58822" y="157480"/>
                  <a:pt x="60054" y="151833"/>
                  <a:pt x="61187" y="146168"/>
                </a:cubicBezTo>
                <a:cubicBezTo>
                  <a:pt x="64765" y="78187"/>
                  <a:pt x="50989" y="79883"/>
                  <a:pt x="57788" y="67985"/>
                </a:cubicBezTo>
                <a:close/>
              </a:path>
            </a:pathLst>
          </a:custGeom>
          <a:solidFill>
            <a:srgbClr val="E6B9B8">
              <a:alpha val="47059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noFill/>
            </a:endParaRPr>
          </a:p>
        </p:txBody>
      </p:sp>
      <p:sp>
        <p:nvSpPr>
          <p:cNvPr id="141" name="140 Forma libre"/>
          <p:cNvSpPr/>
          <p:nvPr/>
        </p:nvSpPr>
        <p:spPr>
          <a:xfrm>
            <a:off x="4537819" y="1734342"/>
            <a:ext cx="3983491" cy="1450155"/>
          </a:xfrm>
          <a:custGeom>
            <a:avLst/>
            <a:gdLst>
              <a:gd name="connsiteX0" fmla="*/ 2130949 w 3987579"/>
              <a:gd name="connsiteY0" fmla="*/ 989937 h 1455088"/>
              <a:gd name="connsiteX1" fmla="*/ 2111071 w 3987579"/>
              <a:gd name="connsiteY1" fmla="*/ 981986 h 1455088"/>
              <a:gd name="connsiteX2" fmla="*/ 2099144 w 3987579"/>
              <a:gd name="connsiteY2" fmla="*/ 978010 h 1455088"/>
              <a:gd name="connsiteX3" fmla="*/ 2083242 w 3987579"/>
              <a:gd name="connsiteY3" fmla="*/ 970059 h 1455088"/>
              <a:gd name="connsiteX4" fmla="*/ 2067339 w 3987579"/>
              <a:gd name="connsiteY4" fmla="*/ 966083 h 1455088"/>
              <a:gd name="connsiteX5" fmla="*/ 2055412 w 3987579"/>
              <a:gd name="connsiteY5" fmla="*/ 962108 h 1455088"/>
              <a:gd name="connsiteX6" fmla="*/ 2031558 w 3987579"/>
              <a:gd name="connsiteY6" fmla="*/ 958132 h 1455088"/>
              <a:gd name="connsiteX7" fmla="*/ 2007704 w 3987579"/>
              <a:gd name="connsiteY7" fmla="*/ 950181 h 1455088"/>
              <a:gd name="connsiteX8" fmla="*/ 1848678 w 3987579"/>
              <a:gd name="connsiteY8" fmla="*/ 942229 h 1455088"/>
              <a:gd name="connsiteX9" fmla="*/ 1785068 w 3987579"/>
              <a:gd name="connsiteY9" fmla="*/ 950181 h 1455088"/>
              <a:gd name="connsiteX10" fmla="*/ 1729408 w 3987579"/>
              <a:gd name="connsiteY10" fmla="*/ 966083 h 1455088"/>
              <a:gd name="connsiteX11" fmla="*/ 1705555 w 3987579"/>
              <a:gd name="connsiteY11" fmla="*/ 974034 h 1455088"/>
              <a:gd name="connsiteX12" fmla="*/ 1681701 w 3987579"/>
              <a:gd name="connsiteY12" fmla="*/ 978010 h 1455088"/>
              <a:gd name="connsiteX13" fmla="*/ 1665798 w 3987579"/>
              <a:gd name="connsiteY13" fmla="*/ 981986 h 1455088"/>
              <a:gd name="connsiteX14" fmla="*/ 1622066 w 3987579"/>
              <a:gd name="connsiteY14" fmla="*/ 985961 h 1455088"/>
              <a:gd name="connsiteX15" fmla="*/ 1474967 w 3987579"/>
              <a:gd name="connsiteY15" fmla="*/ 985961 h 1455088"/>
              <a:gd name="connsiteX16" fmla="*/ 1463040 w 3987579"/>
              <a:gd name="connsiteY16" fmla="*/ 981986 h 1455088"/>
              <a:gd name="connsiteX17" fmla="*/ 1447137 w 3987579"/>
              <a:gd name="connsiteY17" fmla="*/ 978010 h 1455088"/>
              <a:gd name="connsiteX18" fmla="*/ 1435210 w 3987579"/>
              <a:gd name="connsiteY18" fmla="*/ 974034 h 1455088"/>
              <a:gd name="connsiteX19" fmla="*/ 1395454 w 3987579"/>
              <a:gd name="connsiteY19" fmla="*/ 966083 h 1455088"/>
              <a:gd name="connsiteX20" fmla="*/ 1379551 w 3987579"/>
              <a:gd name="connsiteY20" fmla="*/ 962108 h 1455088"/>
              <a:gd name="connsiteX21" fmla="*/ 1363648 w 3987579"/>
              <a:gd name="connsiteY21" fmla="*/ 954156 h 1455088"/>
              <a:gd name="connsiteX22" fmla="*/ 1335819 w 3987579"/>
              <a:gd name="connsiteY22" fmla="*/ 946205 h 1455088"/>
              <a:gd name="connsiteX23" fmla="*/ 1296062 w 3987579"/>
              <a:gd name="connsiteY23" fmla="*/ 934278 h 1455088"/>
              <a:gd name="connsiteX24" fmla="*/ 1264257 w 3987579"/>
              <a:gd name="connsiteY24" fmla="*/ 918375 h 1455088"/>
              <a:gd name="connsiteX25" fmla="*/ 1240403 w 3987579"/>
              <a:gd name="connsiteY25" fmla="*/ 910424 h 1455088"/>
              <a:gd name="connsiteX26" fmla="*/ 1228476 w 3987579"/>
              <a:gd name="connsiteY26" fmla="*/ 906448 h 1455088"/>
              <a:gd name="connsiteX27" fmla="*/ 1216549 w 3987579"/>
              <a:gd name="connsiteY27" fmla="*/ 898497 h 1455088"/>
              <a:gd name="connsiteX28" fmla="*/ 1192695 w 3987579"/>
              <a:gd name="connsiteY28" fmla="*/ 890546 h 1455088"/>
              <a:gd name="connsiteX29" fmla="*/ 1180768 w 3987579"/>
              <a:gd name="connsiteY29" fmla="*/ 882594 h 1455088"/>
              <a:gd name="connsiteX30" fmla="*/ 1168842 w 3987579"/>
              <a:gd name="connsiteY30" fmla="*/ 878619 h 1455088"/>
              <a:gd name="connsiteX31" fmla="*/ 1141012 w 3987579"/>
              <a:gd name="connsiteY31" fmla="*/ 870668 h 1455088"/>
              <a:gd name="connsiteX32" fmla="*/ 1109207 w 3987579"/>
              <a:gd name="connsiteY32" fmla="*/ 854765 h 1455088"/>
              <a:gd name="connsiteX33" fmla="*/ 1077402 w 3987579"/>
              <a:gd name="connsiteY33" fmla="*/ 846814 h 1455088"/>
              <a:gd name="connsiteX34" fmla="*/ 1065475 w 3987579"/>
              <a:gd name="connsiteY34" fmla="*/ 838862 h 1455088"/>
              <a:gd name="connsiteX35" fmla="*/ 1041621 w 3987579"/>
              <a:gd name="connsiteY35" fmla="*/ 830911 h 1455088"/>
              <a:gd name="connsiteX36" fmla="*/ 1029694 w 3987579"/>
              <a:gd name="connsiteY36" fmla="*/ 826935 h 1455088"/>
              <a:gd name="connsiteX37" fmla="*/ 997888 w 3987579"/>
              <a:gd name="connsiteY37" fmla="*/ 818984 h 1455088"/>
              <a:gd name="connsiteX38" fmla="*/ 974035 w 3987579"/>
              <a:gd name="connsiteY38" fmla="*/ 811033 h 1455088"/>
              <a:gd name="connsiteX39" fmla="*/ 950181 w 3987579"/>
              <a:gd name="connsiteY39" fmla="*/ 803081 h 1455088"/>
              <a:gd name="connsiteX40" fmla="*/ 914400 w 3987579"/>
              <a:gd name="connsiteY40" fmla="*/ 795130 h 1455088"/>
              <a:gd name="connsiteX41" fmla="*/ 898497 w 3987579"/>
              <a:gd name="connsiteY41" fmla="*/ 787179 h 1455088"/>
              <a:gd name="connsiteX42" fmla="*/ 874643 w 3987579"/>
              <a:gd name="connsiteY42" fmla="*/ 779228 h 1455088"/>
              <a:gd name="connsiteX43" fmla="*/ 862716 w 3987579"/>
              <a:gd name="connsiteY43" fmla="*/ 775252 h 1455088"/>
              <a:gd name="connsiteX44" fmla="*/ 846814 w 3987579"/>
              <a:gd name="connsiteY44" fmla="*/ 767301 h 1455088"/>
              <a:gd name="connsiteX45" fmla="*/ 826935 w 3987579"/>
              <a:gd name="connsiteY45" fmla="*/ 763325 h 1455088"/>
              <a:gd name="connsiteX46" fmla="*/ 811033 w 3987579"/>
              <a:gd name="connsiteY46" fmla="*/ 759349 h 1455088"/>
              <a:gd name="connsiteX47" fmla="*/ 787179 w 3987579"/>
              <a:gd name="connsiteY47" fmla="*/ 751398 h 1455088"/>
              <a:gd name="connsiteX48" fmla="*/ 775252 w 3987579"/>
              <a:gd name="connsiteY48" fmla="*/ 747422 h 1455088"/>
              <a:gd name="connsiteX49" fmla="*/ 743447 w 3987579"/>
              <a:gd name="connsiteY49" fmla="*/ 739471 h 1455088"/>
              <a:gd name="connsiteX50" fmla="*/ 715617 w 3987579"/>
              <a:gd name="connsiteY50" fmla="*/ 731520 h 1455088"/>
              <a:gd name="connsiteX51" fmla="*/ 703690 w 3987579"/>
              <a:gd name="connsiteY51" fmla="*/ 727544 h 1455088"/>
              <a:gd name="connsiteX52" fmla="*/ 671885 w 3987579"/>
              <a:gd name="connsiteY52" fmla="*/ 719593 h 1455088"/>
              <a:gd name="connsiteX53" fmla="*/ 628153 w 3987579"/>
              <a:gd name="connsiteY53" fmla="*/ 723568 h 1455088"/>
              <a:gd name="connsiteX54" fmla="*/ 572494 w 3987579"/>
              <a:gd name="connsiteY54" fmla="*/ 731520 h 1455088"/>
              <a:gd name="connsiteX55" fmla="*/ 548640 w 3987579"/>
              <a:gd name="connsiteY55" fmla="*/ 743447 h 1455088"/>
              <a:gd name="connsiteX56" fmla="*/ 536713 w 3987579"/>
              <a:gd name="connsiteY56" fmla="*/ 747422 h 1455088"/>
              <a:gd name="connsiteX57" fmla="*/ 524786 w 3987579"/>
              <a:gd name="connsiteY57" fmla="*/ 755374 h 1455088"/>
              <a:gd name="connsiteX58" fmla="*/ 512859 w 3987579"/>
              <a:gd name="connsiteY58" fmla="*/ 759349 h 1455088"/>
              <a:gd name="connsiteX59" fmla="*/ 485029 w 3987579"/>
              <a:gd name="connsiteY59" fmla="*/ 775252 h 1455088"/>
              <a:gd name="connsiteX60" fmla="*/ 473102 w 3987579"/>
              <a:gd name="connsiteY60" fmla="*/ 783203 h 1455088"/>
              <a:gd name="connsiteX61" fmla="*/ 461175 w 3987579"/>
              <a:gd name="connsiteY61" fmla="*/ 795130 h 1455088"/>
              <a:gd name="connsiteX62" fmla="*/ 437322 w 3987579"/>
              <a:gd name="connsiteY62" fmla="*/ 807057 h 1455088"/>
              <a:gd name="connsiteX63" fmla="*/ 413468 w 3987579"/>
              <a:gd name="connsiteY63" fmla="*/ 834887 h 1455088"/>
              <a:gd name="connsiteX64" fmla="*/ 393589 w 3987579"/>
              <a:gd name="connsiteY64" fmla="*/ 850789 h 1455088"/>
              <a:gd name="connsiteX65" fmla="*/ 377687 w 3987579"/>
              <a:gd name="connsiteY65" fmla="*/ 874643 h 1455088"/>
              <a:gd name="connsiteX66" fmla="*/ 369735 w 3987579"/>
              <a:gd name="connsiteY66" fmla="*/ 886570 h 1455088"/>
              <a:gd name="connsiteX67" fmla="*/ 357808 w 3987579"/>
              <a:gd name="connsiteY67" fmla="*/ 894521 h 1455088"/>
              <a:gd name="connsiteX68" fmla="*/ 349857 w 3987579"/>
              <a:gd name="connsiteY68" fmla="*/ 906448 h 1455088"/>
              <a:gd name="connsiteX69" fmla="*/ 341906 w 3987579"/>
              <a:gd name="connsiteY69" fmla="*/ 946205 h 1455088"/>
              <a:gd name="connsiteX70" fmla="*/ 337930 w 3987579"/>
              <a:gd name="connsiteY70" fmla="*/ 958132 h 1455088"/>
              <a:gd name="connsiteX71" fmla="*/ 329979 w 3987579"/>
              <a:gd name="connsiteY71" fmla="*/ 1009815 h 1455088"/>
              <a:gd name="connsiteX72" fmla="*/ 322028 w 3987579"/>
              <a:gd name="connsiteY72" fmla="*/ 1033669 h 1455088"/>
              <a:gd name="connsiteX73" fmla="*/ 318052 w 3987579"/>
              <a:gd name="connsiteY73" fmla="*/ 1045596 h 1455088"/>
              <a:gd name="connsiteX74" fmla="*/ 314076 w 3987579"/>
              <a:gd name="connsiteY74" fmla="*/ 1057523 h 1455088"/>
              <a:gd name="connsiteX75" fmla="*/ 302149 w 3987579"/>
              <a:gd name="connsiteY75" fmla="*/ 1069450 h 1455088"/>
              <a:gd name="connsiteX76" fmla="*/ 286247 w 3987579"/>
              <a:gd name="connsiteY76" fmla="*/ 1093304 h 1455088"/>
              <a:gd name="connsiteX77" fmla="*/ 274320 w 3987579"/>
              <a:gd name="connsiteY77" fmla="*/ 1101255 h 1455088"/>
              <a:gd name="connsiteX78" fmla="*/ 266368 w 3987579"/>
              <a:gd name="connsiteY78" fmla="*/ 1109207 h 1455088"/>
              <a:gd name="connsiteX79" fmla="*/ 258417 w 3987579"/>
              <a:gd name="connsiteY79" fmla="*/ 1121134 h 1455088"/>
              <a:gd name="connsiteX80" fmla="*/ 246490 w 3987579"/>
              <a:gd name="connsiteY80" fmla="*/ 1125109 h 1455088"/>
              <a:gd name="connsiteX81" fmla="*/ 234563 w 3987579"/>
              <a:gd name="connsiteY81" fmla="*/ 1133061 h 1455088"/>
              <a:gd name="connsiteX82" fmla="*/ 218661 w 3987579"/>
              <a:gd name="connsiteY82" fmla="*/ 1144988 h 1455088"/>
              <a:gd name="connsiteX83" fmla="*/ 206734 w 3987579"/>
              <a:gd name="connsiteY83" fmla="*/ 1148963 h 1455088"/>
              <a:gd name="connsiteX84" fmla="*/ 182880 w 3987579"/>
              <a:gd name="connsiteY84" fmla="*/ 1160890 h 1455088"/>
              <a:gd name="connsiteX85" fmla="*/ 174928 w 3987579"/>
              <a:gd name="connsiteY85" fmla="*/ 1168841 h 1455088"/>
              <a:gd name="connsiteX86" fmla="*/ 159026 w 3987579"/>
              <a:gd name="connsiteY86" fmla="*/ 1176793 h 1455088"/>
              <a:gd name="connsiteX87" fmla="*/ 135172 w 3987579"/>
              <a:gd name="connsiteY87" fmla="*/ 1184744 h 1455088"/>
              <a:gd name="connsiteX88" fmla="*/ 123245 w 3987579"/>
              <a:gd name="connsiteY88" fmla="*/ 1188720 h 1455088"/>
              <a:gd name="connsiteX89" fmla="*/ 115294 w 3987579"/>
              <a:gd name="connsiteY89" fmla="*/ 1200647 h 1455088"/>
              <a:gd name="connsiteX90" fmla="*/ 91440 w 3987579"/>
              <a:gd name="connsiteY90" fmla="*/ 1212574 h 1455088"/>
              <a:gd name="connsiteX91" fmla="*/ 71562 w 3987579"/>
              <a:gd name="connsiteY91" fmla="*/ 1228476 h 1455088"/>
              <a:gd name="connsiteX92" fmla="*/ 59635 w 3987579"/>
              <a:gd name="connsiteY92" fmla="*/ 1232452 h 1455088"/>
              <a:gd name="connsiteX93" fmla="*/ 35781 w 3987579"/>
              <a:gd name="connsiteY93" fmla="*/ 1248354 h 1455088"/>
              <a:gd name="connsiteX94" fmla="*/ 23854 w 3987579"/>
              <a:gd name="connsiteY94" fmla="*/ 1256306 h 1455088"/>
              <a:gd name="connsiteX95" fmla="*/ 3975 w 3987579"/>
              <a:gd name="connsiteY95" fmla="*/ 1272208 h 1455088"/>
              <a:gd name="connsiteX96" fmla="*/ 0 w 3987579"/>
              <a:gd name="connsiteY96" fmla="*/ 1288111 h 1455088"/>
              <a:gd name="connsiteX97" fmla="*/ 3975 w 3987579"/>
              <a:gd name="connsiteY97" fmla="*/ 1307989 h 1455088"/>
              <a:gd name="connsiteX98" fmla="*/ 11927 w 3987579"/>
              <a:gd name="connsiteY98" fmla="*/ 1315941 h 1455088"/>
              <a:gd name="connsiteX99" fmla="*/ 27829 w 3987579"/>
              <a:gd name="connsiteY99" fmla="*/ 1323892 h 1455088"/>
              <a:gd name="connsiteX100" fmla="*/ 63610 w 3987579"/>
              <a:gd name="connsiteY100" fmla="*/ 1331843 h 1455088"/>
              <a:gd name="connsiteX101" fmla="*/ 266368 w 3987579"/>
              <a:gd name="connsiteY101" fmla="*/ 1323892 h 1455088"/>
              <a:gd name="connsiteX102" fmla="*/ 409492 w 3987579"/>
              <a:gd name="connsiteY102" fmla="*/ 1311965 h 1455088"/>
              <a:gd name="connsiteX103" fmla="*/ 433346 w 3987579"/>
              <a:gd name="connsiteY103" fmla="*/ 1307989 h 1455088"/>
              <a:gd name="connsiteX104" fmla="*/ 477078 w 3987579"/>
              <a:gd name="connsiteY104" fmla="*/ 1304014 h 1455088"/>
              <a:gd name="connsiteX105" fmla="*/ 489005 w 3987579"/>
              <a:gd name="connsiteY105" fmla="*/ 1300038 h 1455088"/>
              <a:gd name="connsiteX106" fmla="*/ 516835 w 3987579"/>
              <a:gd name="connsiteY106" fmla="*/ 1296062 h 1455088"/>
              <a:gd name="connsiteX107" fmla="*/ 552615 w 3987579"/>
              <a:gd name="connsiteY107" fmla="*/ 1288111 h 1455088"/>
              <a:gd name="connsiteX108" fmla="*/ 564542 w 3987579"/>
              <a:gd name="connsiteY108" fmla="*/ 1284135 h 1455088"/>
              <a:gd name="connsiteX109" fmla="*/ 616226 w 3987579"/>
              <a:gd name="connsiteY109" fmla="*/ 1272208 h 1455088"/>
              <a:gd name="connsiteX110" fmla="*/ 652007 w 3987579"/>
              <a:gd name="connsiteY110" fmla="*/ 1260281 h 1455088"/>
              <a:gd name="connsiteX111" fmla="*/ 663934 w 3987579"/>
              <a:gd name="connsiteY111" fmla="*/ 1256306 h 1455088"/>
              <a:gd name="connsiteX112" fmla="*/ 687788 w 3987579"/>
              <a:gd name="connsiteY112" fmla="*/ 1252330 h 1455088"/>
              <a:gd name="connsiteX113" fmla="*/ 699715 w 3987579"/>
              <a:gd name="connsiteY113" fmla="*/ 1248354 h 1455088"/>
              <a:gd name="connsiteX114" fmla="*/ 731520 w 3987579"/>
              <a:gd name="connsiteY114" fmla="*/ 1244379 h 1455088"/>
              <a:gd name="connsiteX115" fmla="*/ 751398 w 3987579"/>
              <a:gd name="connsiteY115" fmla="*/ 1240403 h 1455088"/>
              <a:gd name="connsiteX116" fmla="*/ 791155 w 3987579"/>
              <a:gd name="connsiteY116" fmla="*/ 1236428 h 1455088"/>
              <a:gd name="connsiteX117" fmla="*/ 830911 w 3987579"/>
              <a:gd name="connsiteY117" fmla="*/ 1228476 h 1455088"/>
              <a:gd name="connsiteX118" fmla="*/ 850789 w 3987579"/>
              <a:gd name="connsiteY118" fmla="*/ 1224501 h 1455088"/>
              <a:gd name="connsiteX119" fmla="*/ 894522 w 3987579"/>
              <a:gd name="connsiteY119" fmla="*/ 1220525 h 1455088"/>
              <a:gd name="connsiteX120" fmla="*/ 910424 w 3987579"/>
              <a:gd name="connsiteY120" fmla="*/ 1216549 h 1455088"/>
              <a:gd name="connsiteX121" fmla="*/ 938254 w 3987579"/>
              <a:gd name="connsiteY121" fmla="*/ 1212574 h 1455088"/>
              <a:gd name="connsiteX122" fmla="*/ 962108 w 3987579"/>
              <a:gd name="connsiteY122" fmla="*/ 1204622 h 1455088"/>
              <a:gd name="connsiteX123" fmla="*/ 974035 w 3987579"/>
              <a:gd name="connsiteY123" fmla="*/ 1200647 h 1455088"/>
              <a:gd name="connsiteX124" fmla="*/ 1001864 w 3987579"/>
              <a:gd name="connsiteY124" fmla="*/ 1192695 h 1455088"/>
              <a:gd name="connsiteX125" fmla="*/ 1025718 w 3987579"/>
              <a:gd name="connsiteY125" fmla="*/ 1184744 h 1455088"/>
              <a:gd name="connsiteX126" fmla="*/ 1049572 w 3987579"/>
              <a:gd name="connsiteY126" fmla="*/ 1176793 h 1455088"/>
              <a:gd name="connsiteX127" fmla="*/ 1061499 w 3987579"/>
              <a:gd name="connsiteY127" fmla="*/ 1172817 h 1455088"/>
              <a:gd name="connsiteX128" fmla="*/ 1101255 w 3987579"/>
              <a:gd name="connsiteY128" fmla="*/ 1168841 h 1455088"/>
              <a:gd name="connsiteX129" fmla="*/ 1133061 w 3987579"/>
              <a:gd name="connsiteY129" fmla="*/ 1160890 h 1455088"/>
              <a:gd name="connsiteX130" fmla="*/ 1144988 w 3987579"/>
              <a:gd name="connsiteY130" fmla="*/ 1156914 h 1455088"/>
              <a:gd name="connsiteX131" fmla="*/ 1200647 w 3987579"/>
              <a:gd name="connsiteY131" fmla="*/ 1144988 h 1455088"/>
              <a:gd name="connsiteX132" fmla="*/ 1355697 w 3987579"/>
              <a:gd name="connsiteY132" fmla="*/ 1148963 h 1455088"/>
              <a:gd name="connsiteX133" fmla="*/ 1439186 w 3987579"/>
              <a:gd name="connsiteY133" fmla="*/ 1164866 h 1455088"/>
              <a:gd name="connsiteX134" fmla="*/ 1470991 w 3987579"/>
              <a:gd name="connsiteY134" fmla="*/ 1172817 h 1455088"/>
              <a:gd name="connsiteX135" fmla="*/ 1486894 w 3987579"/>
              <a:gd name="connsiteY135" fmla="*/ 1180768 h 1455088"/>
              <a:gd name="connsiteX136" fmla="*/ 1514723 w 3987579"/>
              <a:gd name="connsiteY136" fmla="*/ 1188720 h 1455088"/>
              <a:gd name="connsiteX137" fmla="*/ 1526650 w 3987579"/>
              <a:gd name="connsiteY137" fmla="*/ 1192695 h 1455088"/>
              <a:gd name="connsiteX138" fmla="*/ 1538577 w 3987579"/>
              <a:gd name="connsiteY138" fmla="*/ 1200647 h 1455088"/>
              <a:gd name="connsiteX139" fmla="*/ 1562431 w 3987579"/>
              <a:gd name="connsiteY139" fmla="*/ 1208598 h 1455088"/>
              <a:gd name="connsiteX140" fmla="*/ 1586285 w 3987579"/>
              <a:gd name="connsiteY140" fmla="*/ 1216549 h 1455088"/>
              <a:gd name="connsiteX141" fmla="*/ 1602188 w 3987579"/>
              <a:gd name="connsiteY141" fmla="*/ 1220525 h 1455088"/>
              <a:gd name="connsiteX142" fmla="*/ 1630017 w 3987579"/>
              <a:gd name="connsiteY142" fmla="*/ 1232452 h 1455088"/>
              <a:gd name="connsiteX143" fmla="*/ 1653871 w 3987579"/>
              <a:gd name="connsiteY143" fmla="*/ 1240403 h 1455088"/>
              <a:gd name="connsiteX144" fmla="*/ 1665798 w 3987579"/>
              <a:gd name="connsiteY144" fmla="*/ 1244379 h 1455088"/>
              <a:gd name="connsiteX145" fmla="*/ 1697603 w 3987579"/>
              <a:gd name="connsiteY145" fmla="*/ 1260281 h 1455088"/>
              <a:gd name="connsiteX146" fmla="*/ 1709530 w 3987579"/>
              <a:gd name="connsiteY146" fmla="*/ 1264257 h 1455088"/>
              <a:gd name="connsiteX147" fmla="*/ 1721457 w 3987579"/>
              <a:gd name="connsiteY147" fmla="*/ 1272208 h 1455088"/>
              <a:gd name="connsiteX148" fmla="*/ 1745311 w 3987579"/>
              <a:gd name="connsiteY148" fmla="*/ 1280160 h 1455088"/>
              <a:gd name="connsiteX149" fmla="*/ 1781092 w 3987579"/>
              <a:gd name="connsiteY149" fmla="*/ 1300038 h 1455088"/>
              <a:gd name="connsiteX150" fmla="*/ 1804946 w 3987579"/>
              <a:gd name="connsiteY150" fmla="*/ 1319916 h 1455088"/>
              <a:gd name="connsiteX151" fmla="*/ 1828800 w 3987579"/>
              <a:gd name="connsiteY151" fmla="*/ 1335819 h 1455088"/>
              <a:gd name="connsiteX152" fmla="*/ 1848678 w 3987579"/>
              <a:gd name="connsiteY152" fmla="*/ 1351721 h 1455088"/>
              <a:gd name="connsiteX153" fmla="*/ 1876508 w 3987579"/>
              <a:gd name="connsiteY153" fmla="*/ 1371600 h 1455088"/>
              <a:gd name="connsiteX154" fmla="*/ 1896386 w 3987579"/>
              <a:gd name="connsiteY154" fmla="*/ 1387502 h 1455088"/>
              <a:gd name="connsiteX155" fmla="*/ 1904337 w 3987579"/>
              <a:gd name="connsiteY155" fmla="*/ 1399429 h 1455088"/>
              <a:gd name="connsiteX156" fmla="*/ 1920240 w 3987579"/>
              <a:gd name="connsiteY156" fmla="*/ 1415332 h 1455088"/>
              <a:gd name="connsiteX157" fmla="*/ 1948069 w 3987579"/>
              <a:gd name="connsiteY157" fmla="*/ 1435210 h 1455088"/>
              <a:gd name="connsiteX158" fmla="*/ 1956021 w 3987579"/>
              <a:gd name="connsiteY158" fmla="*/ 1443161 h 1455088"/>
              <a:gd name="connsiteX159" fmla="*/ 1979875 w 3987579"/>
              <a:gd name="connsiteY159" fmla="*/ 1455088 h 1455088"/>
              <a:gd name="connsiteX160" fmla="*/ 2019631 w 3987579"/>
              <a:gd name="connsiteY160" fmla="*/ 1451113 h 1455088"/>
              <a:gd name="connsiteX161" fmla="*/ 2031558 w 3987579"/>
              <a:gd name="connsiteY161" fmla="*/ 1443161 h 1455088"/>
              <a:gd name="connsiteX162" fmla="*/ 2043485 w 3987579"/>
              <a:gd name="connsiteY162" fmla="*/ 1439186 h 1455088"/>
              <a:gd name="connsiteX163" fmla="*/ 2071315 w 3987579"/>
              <a:gd name="connsiteY163" fmla="*/ 1415332 h 1455088"/>
              <a:gd name="connsiteX164" fmla="*/ 2091193 w 3987579"/>
              <a:gd name="connsiteY164" fmla="*/ 1399429 h 1455088"/>
              <a:gd name="connsiteX165" fmla="*/ 2099144 w 3987579"/>
              <a:gd name="connsiteY165" fmla="*/ 1387502 h 1455088"/>
              <a:gd name="connsiteX166" fmla="*/ 2111071 w 3987579"/>
              <a:gd name="connsiteY166" fmla="*/ 1379551 h 1455088"/>
              <a:gd name="connsiteX167" fmla="*/ 2134925 w 3987579"/>
              <a:gd name="connsiteY167" fmla="*/ 1351721 h 1455088"/>
              <a:gd name="connsiteX168" fmla="*/ 2146852 w 3987579"/>
              <a:gd name="connsiteY168" fmla="*/ 1347746 h 1455088"/>
              <a:gd name="connsiteX169" fmla="*/ 2162755 w 3987579"/>
              <a:gd name="connsiteY169" fmla="*/ 1331843 h 1455088"/>
              <a:gd name="connsiteX170" fmla="*/ 2174682 w 3987579"/>
              <a:gd name="connsiteY170" fmla="*/ 1311965 h 1455088"/>
              <a:gd name="connsiteX171" fmla="*/ 2186608 w 3987579"/>
              <a:gd name="connsiteY171" fmla="*/ 1288111 h 1455088"/>
              <a:gd name="connsiteX172" fmla="*/ 2202511 w 3987579"/>
              <a:gd name="connsiteY172" fmla="*/ 1272208 h 1455088"/>
              <a:gd name="connsiteX173" fmla="*/ 2222389 w 3987579"/>
              <a:gd name="connsiteY173" fmla="*/ 1236428 h 1455088"/>
              <a:gd name="connsiteX174" fmla="*/ 2230341 w 3987579"/>
              <a:gd name="connsiteY174" fmla="*/ 1224501 h 1455088"/>
              <a:gd name="connsiteX175" fmla="*/ 2238292 w 3987579"/>
              <a:gd name="connsiteY175" fmla="*/ 1212574 h 1455088"/>
              <a:gd name="connsiteX176" fmla="*/ 2254195 w 3987579"/>
              <a:gd name="connsiteY176" fmla="*/ 1196671 h 1455088"/>
              <a:gd name="connsiteX177" fmla="*/ 2266122 w 3987579"/>
              <a:gd name="connsiteY177" fmla="*/ 1184744 h 1455088"/>
              <a:gd name="connsiteX178" fmla="*/ 2274073 w 3987579"/>
              <a:gd name="connsiteY178" fmla="*/ 1172817 h 1455088"/>
              <a:gd name="connsiteX179" fmla="*/ 2286000 w 3987579"/>
              <a:gd name="connsiteY179" fmla="*/ 1164866 h 1455088"/>
              <a:gd name="connsiteX180" fmla="*/ 2301902 w 3987579"/>
              <a:gd name="connsiteY180" fmla="*/ 1144988 h 1455088"/>
              <a:gd name="connsiteX181" fmla="*/ 2305878 w 3987579"/>
              <a:gd name="connsiteY181" fmla="*/ 1133061 h 1455088"/>
              <a:gd name="connsiteX182" fmla="*/ 2325756 w 3987579"/>
              <a:gd name="connsiteY182" fmla="*/ 1053548 h 1455088"/>
              <a:gd name="connsiteX183" fmla="*/ 2357562 w 3987579"/>
              <a:gd name="connsiteY183" fmla="*/ 1057523 h 1455088"/>
              <a:gd name="connsiteX184" fmla="*/ 2381415 w 3987579"/>
              <a:gd name="connsiteY184" fmla="*/ 1073426 h 1455088"/>
              <a:gd name="connsiteX185" fmla="*/ 2401294 w 3987579"/>
              <a:gd name="connsiteY185" fmla="*/ 1089328 h 1455088"/>
              <a:gd name="connsiteX186" fmla="*/ 2417196 w 3987579"/>
              <a:gd name="connsiteY186" fmla="*/ 1109207 h 1455088"/>
              <a:gd name="connsiteX187" fmla="*/ 2425148 w 3987579"/>
              <a:gd name="connsiteY187" fmla="*/ 1121134 h 1455088"/>
              <a:gd name="connsiteX188" fmla="*/ 2460928 w 3987579"/>
              <a:gd name="connsiteY188" fmla="*/ 1141012 h 1455088"/>
              <a:gd name="connsiteX189" fmla="*/ 2468880 w 3987579"/>
              <a:gd name="connsiteY189" fmla="*/ 1148963 h 1455088"/>
              <a:gd name="connsiteX190" fmla="*/ 2492734 w 3987579"/>
              <a:gd name="connsiteY190" fmla="*/ 1156914 h 1455088"/>
              <a:gd name="connsiteX191" fmla="*/ 2504661 w 3987579"/>
              <a:gd name="connsiteY191" fmla="*/ 1160890 h 1455088"/>
              <a:gd name="connsiteX192" fmla="*/ 2516588 w 3987579"/>
              <a:gd name="connsiteY192" fmla="*/ 1164866 h 1455088"/>
              <a:gd name="connsiteX193" fmla="*/ 2528515 w 3987579"/>
              <a:gd name="connsiteY193" fmla="*/ 1168841 h 1455088"/>
              <a:gd name="connsiteX194" fmla="*/ 2596101 w 3987579"/>
              <a:gd name="connsiteY194" fmla="*/ 1164866 h 1455088"/>
              <a:gd name="connsiteX195" fmla="*/ 2643808 w 3987579"/>
              <a:gd name="connsiteY195" fmla="*/ 1144988 h 1455088"/>
              <a:gd name="connsiteX196" fmla="*/ 2655735 w 3987579"/>
              <a:gd name="connsiteY196" fmla="*/ 1141012 h 1455088"/>
              <a:gd name="connsiteX197" fmla="*/ 2675614 w 3987579"/>
              <a:gd name="connsiteY197" fmla="*/ 1125109 h 1455088"/>
              <a:gd name="connsiteX198" fmla="*/ 2687541 w 3987579"/>
              <a:gd name="connsiteY198" fmla="*/ 1113182 h 1455088"/>
              <a:gd name="connsiteX199" fmla="*/ 2711395 w 3987579"/>
              <a:gd name="connsiteY199" fmla="*/ 1097280 h 1455088"/>
              <a:gd name="connsiteX200" fmla="*/ 2731273 w 3987579"/>
              <a:gd name="connsiteY200" fmla="*/ 1077401 h 1455088"/>
              <a:gd name="connsiteX201" fmla="*/ 2743200 w 3987579"/>
              <a:gd name="connsiteY201" fmla="*/ 1065474 h 1455088"/>
              <a:gd name="connsiteX202" fmla="*/ 2755127 w 3987579"/>
              <a:gd name="connsiteY202" fmla="*/ 1057523 h 1455088"/>
              <a:gd name="connsiteX203" fmla="*/ 2778981 w 3987579"/>
              <a:gd name="connsiteY203" fmla="*/ 1033669 h 1455088"/>
              <a:gd name="connsiteX204" fmla="*/ 2798859 w 3987579"/>
              <a:gd name="connsiteY204" fmla="*/ 1009815 h 1455088"/>
              <a:gd name="connsiteX205" fmla="*/ 2822713 w 3987579"/>
              <a:gd name="connsiteY205" fmla="*/ 974034 h 1455088"/>
              <a:gd name="connsiteX206" fmla="*/ 2830664 w 3987579"/>
              <a:gd name="connsiteY206" fmla="*/ 962108 h 1455088"/>
              <a:gd name="connsiteX207" fmla="*/ 2838615 w 3987579"/>
              <a:gd name="connsiteY207" fmla="*/ 950181 h 1455088"/>
              <a:gd name="connsiteX208" fmla="*/ 2854518 w 3987579"/>
              <a:gd name="connsiteY208" fmla="*/ 918375 h 1455088"/>
              <a:gd name="connsiteX209" fmla="*/ 2862469 w 3987579"/>
              <a:gd name="connsiteY209" fmla="*/ 902473 h 1455088"/>
              <a:gd name="connsiteX210" fmla="*/ 2870421 w 3987579"/>
              <a:gd name="connsiteY210" fmla="*/ 894521 h 1455088"/>
              <a:gd name="connsiteX211" fmla="*/ 2898250 w 3987579"/>
              <a:gd name="connsiteY211" fmla="*/ 862716 h 1455088"/>
              <a:gd name="connsiteX212" fmla="*/ 2906202 w 3987579"/>
              <a:gd name="connsiteY212" fmla="*/ 854765 h 1455088"/>
              <a:gd name="connsiteX213" fmla="*/ 2914153 w 3987579"/>
              <a:gd name="connsiteY213" fmla="*/ 842838 h 1455088"/>
              <a:gd name="connsiteX214" fmla="*/ 2926080 w 3987579"/>
              <a:gd name="connsiteY214" fmla="*/ 834887 h 1455088"/>
              <a:gd name="connsiteX215" fmla="*/ 2941982 w 3987579"/>
              <a:gd name="connsiteY215" fmla="*/ 815008 h 1455088"/>
              <a:gd name="connsiteX216" fmla="*/ 2965836 w 3987579"/>
              <a:gd name="connsiteY216" fmla="*/ 795130 h 1455088"/>
              <a:gd name="connsiteX217" fmla="*/ 2985715 w 3987579"/>
              <a:gd name="connsiteY217" fmla="*/ 767301 h 1455088"/>
              <a:gd name="connsiteX218" fmla="*/ 2993666 w 3987579"/>
              <a:gd name="connsiteY218" fmla="*/ 759349 h 1455088"/>
              <a:gd name="connsiteX219" fmla="*/ 3013544 w 3987579"/>
              <a:gd name="connsiteY219" fmla="*/ 739471 h 1455088"/>
              <a:gd name="connsiteX220" fmla="*/ 3021495 w 3987579"/>
              <a:gd name="connsiteY220" fmla="*/ 727544 h 1455088"/>
              <a:gd name="connsiteX221" fmla="*/ 3041374 w 3987579"/>
              <a:gd name="connsiteY221" fmla="*/ 707666 h 1455088"/>
              <a:gd name="connsiteX222" fmla="*/ 3061252 w 3987579"/>
              <a:gd name="connsiteY222" fmla="*/ 687788 h 1455088"/>
              <a:gd name="connsiteX223" fmla="*/ 3073179 w 3987579"/>
              <a:gd name="connsiteY223" fmla="*/ 675861 h 1455088"/>
              <a:gd name="connsiteX224" fmla="*/ 3085106 w 3987579"/>
              <a:gd name="connsiteY224" fmla="*/ 659958 h 1455088"/>
              <a:gd name="connsiteX225" fmla="*/ 3108960 w 3987579"/>
              <a:gd name="connsiteY225" fmla="*/ 632128 h 1455088"/>
              <a:gd name="connsiteX226" fmla="*/ 3116911 w 3987579"/>
              <a:gd name="connsiteY226" fmla="*/ 616226 h 1455088"/>
              <a:gd name="connsiteX227" fmla="*/ 3148716 w 3987579"/>
              <a:gd name="connsiteY227" fmla="*/ 584421 h 1455088"/>
              <a:gd name="connsiteX228" fmla="*/ 3160643 w 3987579"/>
              <a:gd name="connsiteY228" fmla="*/ 568518 h 1455088"/>
              <a:gd name="connsiteX229" fmla="*/ 3168595 w 3987579"/>
              <a:gd name="connsiteY229" fmla="*/ 556591 h 1455088"/>
              <a:gd name="connsiteX230" fmla="*/ 3192448 w 3987579"/>
              <a:gd name="connsiteY230" fmla="*/ 536713 h 1455088"/>
              <a:gd name="connsiteX231" fmla="*/ 3200400 w 3987579"/>
              <a:gd name="connsiteY231" fmla="*/ 524786 h 1455088"/>
              <a:gd name="connsiteX232" fmla="*/ 3228229 w 3987579"/>
              <a:gd name="connsiteY232" fmla="*/ 496956 h 1455088"/>
              <a:gd name="connsiteX233" fmla="*/ 3236181 w 3987579"/>
              <a:gd name="connsiteY233" fmla="*/ 485029 h 1455088"/>
              <a:gd name="connsiteX234" fmla="*/ 3264010 w 3987579"/>
              <a:gd name="connsiteY234" fmla="*/ 457200 h 1455088"/>
              <a:gd name="connsiteX235" fmla="*/ 3275937 w 3987579"/>
              <a:gd name="connsiteY235" fmla="*/ 445273 h 1455088"/>
              <a:gd name="connsiteX236" fmla="*/ 3283888 w 3987579"/>
              <a:gd name="connsiteY236" fmla="*/ 429370 h 1455088"/>
              <a:gd name="connsiteX237" fmla="*/ 3303767 w 3987579"/>
              <a:gd name="connsiteY237" fmla="*/ 413468 h 1455088"/>
              <a:gd name="connsiteX238" fmla="*/ 3307742 w 3987579"/>
              <a:gd name="connsiteY238" fmla="*/ 401541 h 1455088"/>
              <a:gd name="connsiteX239" fmla="*/ 3319669 w 3987579"/>
              <a:gd name="connsiteY239" fmla="*/ 393589 h 1455088"/>
              <a:gd name="connsiteX240" fmla="*/ 3343523 w 3987579"/>
              <a:gd name="connsiteY240" fmla="*/ 377687 h 1455088"/>
              <a:gd name="connsiteX241" fmla="*/ 3351475 w 3987579"/>
              <a:gd name="connsiteY241" fmla="*/ 369735 h 1455088"/>
              <a:gd name="connsiteX242" fmla="*/ 3359426 w 3987579"/>
              <a:gd name="connsiteY242" fmla="*/ 357808 h 1455088"/>
              <a:gd name="connsiteX243" fmla="*/ 3371353 w 3987579"/>
              <a:gd name="connsiteY243" fmla="*/ 349857 h 1455088"/>
              <a:gd name="connsiteX244" fmla="*/ 3383280 w 3987579"/>
              <a:gd name="connsiteY244" fmla="*/ 333954 h 1455088"/>
              <a:gd name="connsiteX245" fmla="*/ 3399182 w 3987579"/>
              <a:gd name="connsiteY245" fmla="*/ 322028 h 1455088"/>
              <a:gd name="connsiteX246" fmla="*/ 3419061 w 3987579"/>
              <a:gd name="connsiteY246" fmla="*/ 306125 h 1455088"/>
              <a:gd name="connsiteX247" fmla="*/ 3450866 w 3987579"/>
              <a:gd name="connsiteY247" fmla="*/ 270344 h 1455088"/>
              <a:gd name="connsiteX248" fmla="*/ 3462793 w 3987579"/>
              <a:gd name="connsiteY248" fmla="*/ 258417 h 1455088"/>
              <a:gd name="connsiteX249" fmla="*/ 3474720 w 3987579"/>
              <a:gd name="connsiteY249" fmla="*/ 246490 h 1455088"/>
              <a:gd name="connsiteX250" fmla="*/ 3486647 w 3987579"/>
              <a:gd name="connsiteY250" fmla="*/ 242514 h 1455088"/>
              <a:gd name="connsiteX251" fmla="*/ 3514476 w 3987579"/>
              <a:gd name="connsiteY251" fmla="*/ 214685 h 1455088"/>
              <a:gd name="connsiteX252" fmla="*/ 3522428 w 3987579"/>
              <a:gd name="connsiteY252" fmla="*/ 206734 h 1455088"/>
              <a:gd name="connsiteX253" fmla="*/ 3534355 w 3987579"/>
              <a:gd name="connsiteY253" fmla="*/ 198782 h 1455088"/>
              <a:gd name="connsiteX254" fmla="*/ 3554233 w 3987579"/>
              <a:gd name="connsiteY254" fmla="*/ 178904 h 1455088"/>
              <a:gd name="connsiteX255" fmla="*/ 3578087 w 3987579"/>
              <a:gd name="connsiteY255" fmla="*/ 170953 h 1455088"/>
              <a:gd name="connsiteX256" fmla="*/ 3613868 w 3987579"/>
              <a:gd name="connsiteY256" fmla="*/ 143123 h 1455088"/>
              <a:gd name="connsiteX257" fmla="*/ 3625795 w 3987579"/>
              <a:gd name="connsiteY257" fmla="*/ 135172 h 1455088"/>
              <a:gd name="connsiteX258" fmla="*/ 3637722 w 3987579"/>
              <a:gd name="connsiteY258" fmla="*/ 131196 h 1455088"/>
              <a:gd name="connsiteX259" fmla="*/ 3661575 w 3987579"/>
              <a:gd name="connsiteY259" fmla="*/ 115294 h 1455088"/>
              <a:gd name="connsiteX260" fmla="*/ 3689405 w 3987579"/>
              <a:gd name="connsiteY260" fmla="*/ 107342 h 1455088"/>
              <a:gd name="connsiteX261" fmla="*/ 3701332 w 3987579"/>
              <a:gd name="connsiteY261" fmla="*/ 99391 h 1455088"/>
              <a:gd name="connsiteX262" fmla="*/ 3713259 w 3987579"/>
              <a:gd name="connsiteY262" fmla="*/ 95415 h 1455088"/>
              <a:gd name="connsiteX263" fmla="*/ 3741088 w 3987579"/>
              <a:gd name="connsiteY263" fmla="*/ 83488 h 1455088"/>
              <a:gd name="connsiteX264" fmla="*/ 3753015 w 3987579"/>
              <a:gd name="connsiteY264" fmla="*/ 75537 h 1455088"/>
              <a:gd name="connsiteX265" fmla="*/ 3776869 w 3987579"/>
              <a:gd name="connsiteY265" fmla="*/ 67586 h 1455088"/>
              <a:gd name="connsiteX266" fmla="*/ 3788796 w 3987579"/>
              <a:gd name="connsiteY266" fmla="*/ 63610 h 1455088"/>
              <a:gd name="connsiteX267" fmla="*/ 3800723 w 3987579"/>
              <a:gd name="connsiteY267" fmla="*/ 59634 h 1455088"/>
              <a:gd name="connsiteX268" fmla="*/ 3816626 w 3987579"/>
              <a:gd name="connsiteY268" fmla="*/ 55659 h 1455088"/>
              <a:gd name="connsiteX269" fmla="*/ 3852407 w 3987579"/>
              <a:gd name="connsiteY269" fmla="*/ 39756 h 1455088"/>
              <a:gd name="connsiteX270" fmla="*/ 3864334 w 3987579"/>
              <a:gd name="connsiteY270" fmla="*/ 35781 h 1455088"/>
              <a:gd name="connsiteX271" fmla="*/ 3900115 w 3987579"/>
              <a:gd name="connsiteY271" fmla="*/ 23854 h 1455088"/>
              <a:gd name="connsiteX272" fmla="*/ 3923968 w 3987579"/>
              <a:gd name="connsiteY272" fmla="*/ 15902 h 1455088"/>
              <a:gd name="connsiteX273" fmla="*/ 3943847 w 3987579"/>
              <a:gd name="connsiteY273" fmla="*/ 11927 h 1455088"/>
              <a:gd name="connsiteX274" fmla="*/ 3967701 w 3987579"/>
              <a:gd name="connsiteY274" fmla="*/ 3975 h 1455088"/>
              <a:gd name="connsiteX275" fmla="*/ 3979628 w 3987579"/>
              <a:gd name="connsiteY275" fmla="*/ 0 h 1455088"/>
              <a:gd name="connsiteX276" fmla="*/ 3987579 w 3987579"/>
              <a:gd name="connsiteY276" fmla="*/ 0 h 145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</a:cxnLst>
            <a:rect l="l" t="t" r="r" b="b"/>
            <a:pathLst>
              <a:path w="3987579" h="1455088">
                <a:moveTo>
                  <a:pt x="2130949" y="989937"/>
                </a:moveTo>
                <a:cubicBezTo>
                  <a:pt x="2124323" y="987287"/>
                  <a:pt x="2117753" y="984492"/>
                  <a:pt x="2111071" y="981986"/>
                </a:cubicBezTo>
                <a:cubicBezTo>
                  <a:pt x="2107147" y="980515"/>
                  <a:pt x="2102996" y="979661"/>
                  <a:pt x="2099144" y="978010"/>
                </a:cubicBezTo>
                <a:cubicBezTo>
                  <a:pt x="2093697" y="975675"/>
                  <a:pt x="2088791" y="972140"/>
                  <a:pt x="2083242" y="970059"/>
                </a:cubicBezTo>
                <a:cubicBezTo>
                  <a:pt x="2078126" y="968140"/>
                  <a:pt x="2072593" y="967584"/>
                  <a:pt x="2067339" y="966083"/>
                </a:cubicBezTo>
                <a:cubicBezTo>
                  <a:pt x="2063310" y="964932"/>
                  <a:pt x="2059503" y="963017"/>
                  <a:pt x="2055412" y="962108"/>
                </a:cubicBezTo>
                <a:cubicBezTo>
                  <a:pt x="2047543" y="960359"/>
                  <a:pt x="2039378" y="960087"/>
                  <a:pt x="2031558" y="958132"/>
                </a:cubicBezTo>
                <a:cubicBezTo>
                  <a:pt x="2023427" y="956099"/>
                  <a:pt x="2016072" y="950646"/>
                  <a:pt x="2007704" y="950181"/>
                </a:cubicBezTo>
                <a:cubicBezTo>
                  <a:pt x="1907002" y="944586"/>
                  <a:pt x="1960008" y="947290"/>
                  <a:pt x="1848678" y="942229"/>
                </a:cubicBezTo>
                <a:cubicBezTo>
                  <a:pt x="1826359" y="944461"/>
                  <a:pt x="1806650" y="945556"/>
                  <a:pt x="1785068" y="950181"/>
                </a:cubicBezTo>
                <a:cubicBezTo>
                  <a:pt x="1757115" y="956171"/>
                  <a:pt x="1754438" y="957739"/>
                  <a:pt x="1729408" y="966083"/>
                </a:cubicBezTo>
                <a:cubicBezTo>
                  <a:pt x="1729397" y="966087"/>
                  <a:pt x="1705566" y="974032"/>
                  <a:pt x="1705555" y="974034"/>
                </a:cubicBezTo>
                <a:cubicBezTo>
                  <a:pt x="1697604" y="975359"/>
                  <a:pt x="1689605" y="976429"/>
                  <a:pt x="1681701" y="978010"/>
                </a:cubicBezTo>
                <a:cubicBezTo>
                  <a:pt x="1676343" y="979082"/>
                  <a:pt x="1671214" y="981264"/>
                  <a:pt x="1665798" y="981986"/>
                </a:cubicBezTo>
                <a:cubicBezTo>
                  <a:pt x="1651289" y="983920"/>
                  <a:pt x="1636643" y="984636"/>
                  <a:pt x="1622066" y="985961"/>
                </a:cubicBezTo>
                <a:cubicBezTo>
                  <a:pt x="1568200" y="1003918"/>
                  <a:pt x="1605465" y="993015"/>
                  <a:pt x="1474967" y="985961"/>
                </a:cubicBezTo>
                <a:cubicBezTo>
                  <a:pt x="1470782" y="985735"/>
                  <a:pt x="1467069" y="983137"/>
                  <a:pt x="1463040" y="981986"/>
                </a:cubicBezTo>
                <a:cubicBezTo>
                  <a:pt x="1457786" y="980485"/>
                  <a:pt x="1452391" y="979511"/>
                  <a:pt x="1447137" y="978010"/>
                </a:cubicBezTo>
                <a:cubicBezTo>
                  <a:pt x="1443108" y="976859"/>
                  <a:pt x="1439293" y="974976"/>
                  <a:pt x="1435210" y="974034"/>
                </a:cubicBezTo>
                <a:cubicBezTo>
                  <a:pt x="1422042" y="970995"/>
                  <a:pt x="1408565" y="969360"/>
                  <a:pt x="1395454" y="966083"/>
                </a:cubicBezTo>
                <a:lnTo>
                  <a:pt x="1379551" y="962108"/>
                </a:lnTo>
                <a:cubicBezTo>
                  <a:pt x="1374250" y="959457"/>
                  <a:pt x="1369197" y="956237"/>
                  <a:pt x="1363648" y="954156"/>
                </a:cubicBezTo>
                <a:cubicBezTo>
                  <a:pt x="1336719" y="944058"/>
                  <a:pt x="1358268" y="955826"/>
                  <a:pt x="1335819" y="946205"/>
                </a:cubicBezTo>
                <a:cubicBezTo>
                  <a:pt x="1306404" y="933599"/>
                  <a:pt x="1334333" y="940657"/>
                  <a:pt x="1296062" y="934278"/>
                </a:cubicBezTo>
                <a:cubicBezTo>
                  <a:pt x="1280152" y="923672"/>
                  <a:pt x="1285651" y="926155"/>
                  <a:pt x="1264257" y="918375"/>
                </a:cubicBezTo>
                <a:cubicBezTo>
                  <a:pt x="1256380" y="915511"/>
                  <a:pt x="1248354" y="913074"/>
                  <a:pt x="1240403" y="910424"/>
                </a:cubicBezTo>
                <a:cubicBezTo>
                  <a:pt x="1236427" y="909099"/>
                  <a:pt x="1231963" y="908773"/>
                  <a:pt x="1228476" y="906448"/>
                </a:cubicBezTo>
                <a:cubicBezTo>
                  <a:pt x="1224500" y="903798"/>
                  <a:pt x="1220915" y="900438"/>
                  <a:pt x="1216549" y="898497"/>
                </a:cubicBezTo>
                <a:cubicBezTo>
                  <a:pt x="1208890" y="895093"/>
                  <a:pt x="1192695" y="890546"/>
                  <a:pt x="1192695" y="890546"/>
                </a:cubicBezTo>
                <a:cubicBezTo>
                  <a:pt x="1188719" y="887895"/>
                  <a:pt x="1185042" y="884731"/>
                  <a:pt x="1180768" y="882594"/>
                </a:cubicBezTo>
                <a:cubicBezTo>
                  <a:pt x="1177020" y="880720"/>
                  <a:pt x="1172871" y="879770"/>
                  <a:pt x="1168842" y="878619"/>
                </a:cubicBezTo>
                <a:cubicBezTo>
                  <a:pt x="1160677" y="876286"/>
                  <a:pt x="1149071" y="874331"/>
                  <a:pt x="1141012" y="870668"/>
                </a:cubicBezTo>
                <a:cubicBezTo>
                  <a:pt x="1130221" y="865763"/>
                  <a:pt x="1120706" y="857640"/>
                  <a:pt x="1109207" y="854765"/>
                </a:cubicBezTo>
                <a:lnTo>
                  <a:pt x="1077402" y="846814"/>
                </a:lnTo>
                <a:cubicBezTo>
                  <a:pt x="1073426" y="844163"/>
                  <a:pt x="1069841" y="840803"/>
                  <a:pt x="1065475" y="838862"/>
                </a:cubicBezTo>
                <a:cubicBezTo>
                  <a:pt x="1057816" y="835458"/>
                  <a:pt x="1049572" y="833561"/>
                  <a:pt x="1041621" y="830911"/>
                </a:cubicBezTo>
                <a:cubicBezTo>
                  <a:pt x="1037645" y="829586"/>
                  <a:pt x="1033760" y="827951"/>
                  <a:pt x="1029694" y="826935"/>
                </a:cubicBezTo>
                <a:cubicBezTo>
                  <a:pt x="1019092" y="824285"/>
                  <a:pt x="1008255" y="822440"/>
                  <a:pt x="997888" y="818984"/>
                </a:cubicBezTo>
                <a:lnTo>
                  <a:pt x="974035" y="811033"/>
                </a:lnTo>
                <a:cubicBezTo>
                  <a:pt x="966084" y="808382"/>
                  <a:pt x="958400" y="804724"/>
                  <a:pt x="950181" y="803081"/>
                </a:cubicBezTo>
                <a:cubicBezTo>
                  <a:pt x="944774" y="802000"/>
                  <a:pt x="920824" y="797539"/>
                  <a:pt x="914400" y="795130"/>
                </a:cubicBezTo>
                <a:cubicBezTo>
                  <a:pt x="908851" y="793049"/>
                  <a:pt x="904000" y="789380"/>
                  <a:pt x="898497" y="787179"/>
                </a:cubicBezTo>
                <a:cubicBezTo>
                  <a:pt x="890715" y="784066"/>
                  <a:pt x="882594" y="781878"/>
                  <a:pt x="874643" y="779228"/>
                </a:cubicBezTo>
                <a:cubicBezTo>
                  <a:pt x="870667" y="777903"/>
                  <a:pt x="866464" y="777126"/>
                  <a:pt x="862716" y="775252"/>
                </a:cubicBezTo>
                <a:cubicBezTo>
                  <a:pt x="857415" y="772602"/>
                  <a:pt x="852436" y="769175"/>
                  <a:pt x="846814" y="767301"/>
                </a:cubicBezTo>
                <a:cubicBezTo>
                  <a:pt x="840403" y="765164"/>
                  <a:pt x="833532" y="764791"/>
                  <a:pt x="826935" y="763325"/>
                </a:cubicBezTo>
                <a:cubicBezTo>
                  <a:pt x="821601" y="762140"/>
                  <a:pt x="816266" y="760919"/>
                  <a:pt x="811033" y="759349"/>
                </a:cubicBezTo>
                <a:cubicBezTo>
                  <a:pt x="803005" y="756941"/>
                  <a:pt x="795130" y="754048"/>
                  <a:pt x="787179" y="751398"/>
                </a:cubicBezTo>
                <a:cubicBezTo>
                  <a:pt x="783203" y="750073"/>
                  <a:pt x="779318" y="748438"/>
                  <a:pt x="775252" y="747422"/>
                </a:cubicBezTo>
                <a:cubicBezTo>
                  <a:pt x="764650" y="744772"/>
                  <a:pt x="753814" y="742927"/>
                  <a:pt x="743447" y="739471"/>
                </a:cubicBezTo>
                <a:cubicBezTo>
                  <a:pt x="714850" y="729938"/>
                  <a:pt x="750562" y="741504"/>
                  <a:pt x="715617" y="731520"/>
                </a:cubicBezTo>
                <a:cubicBezTo>
                  <a:pt x="711587" y="730369"/>
                  <a:pt x="707756" y="728560"/>
                  <a:pt x="703690" y="727544"/>
                </a:cubicBezTo>
                <a:lnTo>
                  <a:pt x="671885" y="719593"/>
                </a:lnTo>
                <a:cubicBezTo>
                  <a:pt x="657308" y="720918"/>
                  <a:pt x="642686" y="721824"/>
                  <a:pt x="628153" y="723568"/>
                </a:cubicBezTo>
                <a:cubicBezTo>
                  <a:pt x="609545" y="725801"/>
                  <a:pt x="572494" y="731520"/>
                  <a:pt x="572494" y="731520"/>
                </a:cubicBezTo>
                <a:cubicBezTo>
                  <a:pt x="542516" y="741511"/>
                  <a:pt x="579467" y="728033"/>
                  <a:pt x="548640" y="743447"/>
                </a:cubicBezTo>
                <a:cubicBezTo>
                  <a:pt x="544892" y="745321"/>
                  <a:pt x="540689" y="746097"/>
                  <a:pt x="536713" y="747422"/>
                </a:cubicBezTo>
                <a:cubicBezTo>
                  <a:pt x="532737" y="750073"/>
                  <a:pt x="529060" y="753237"/>
                  <a:pt x="524786" y="755374"/>
                </a:cubicBezTo>
                <a:cubicBezTo>
                  <a:pt x="521038" y="757248"/>
                  <a:pt x="516346" y="757025"/>
                  <a:pt x="512859" y="759349"/>
                </a:cubicBezTo>
                <a:cubicBezTo>
                  <a:pt x="484433" y="778299"/>
                  <a:pt x="518666" y="766842"/>
                  <a:pt x="485029" y="775252"/>
                </a:cubicBezTo>
                <a:cubicBezTo>
                  <a:pt x="481053" y="777902"/>
                  <a:pt x="476773" y="780144"/>
                  <a:pt x="473102" y="783203"/>
                </a:cubicBezTo>
                <a:cubicBezTo>
                  <a:pt x="468783" y="786802"/>
                  <a:pt x="465853" y="792011"/>
                  <a:pt x="461175" y="795130"/>
                </a:cubicBezTo>
                <a:cubicBezTo>
                  <a:pt x="429431" y="816293"/>
                  <a:pt x="470160" y="778909"/>
                  <a:pt x="437322" y="807057"/>
                </a:cubicBezTo>
                <a:cubicBezTo>
                  <a:pt x="412954" y="827944"/>
                  <a:pt x="428819" y="815699"/>
                  <a:pt x="413468" y="834887"/>
                </a:cubicBezTo>
                <a:cubicBezTo>
                  <a:pt x="406995" y="842978"/>
                  <a:pt x="402443" y="844887"/>
                  <a:pt x="393589" y="850789"/>
                </a:cubicBezTo>
                <a:lnTo>
                  <a:pt x="377687" y="874643"/>
                </a:lnTo>
                <a:cubicBezTo>
                  <a:pt x="375036" y="878619"/>
                  <a:pt x="373711" y="883920"/>
                  <a:pt x="369735" y="886570"/>
                </a:cubicBezTo>
                <a:lnTo>
                  <a:pt x="357808" y="894521"/>
                </a:lnTo>
                <a:cubicBezTo>
                  <a:pt x="355158" y="898497"/>
                  <a:pt x="351739" y="902056"/>
                  <a:pt x="349857" y="906448"/>
                </a:cubicBezTo>
                <a:cubicBezTo>
                  <a:pt x="346203" y="914974"/>
                  <a:pt x="343422" y="939382"/>
                  <a:pt x="341906" y="946205"/>
                </a:cubicBezTo>
                <a:cubicBezTo>
                  <a:pt x="340997" y="950296"/>
                  <a:pt x="339255" y="954156"/>
                  <a:pt x="337930" y="958132"/>
                </a:cubicBezTo>
                <a:cubicBezTo>
                  <a:pt x="336069" y="973023"/>
                  <a:pt x="334184" y="994398"/>
                  <a:pt x="329979" y="1009815"/>
                </a:cubicBezTo>
                <a:cubicBezTo>
                  <a:pt x="327774" y="1017901"/>
                  <a:pt x="324678" y="1025718"/>
                  <a:pt x="322028" y="1033669"/>
                </a:cubicBezTo>
                <a:lnTo>
                  <a:pt x="318052" y="1045596"/>
                </a:lnTo>
                <a:cubicBezTo>
                  <a:pt x="316727" y="1049572"/>
                  <a:pt x="317039" y="1054560"/>
                  <a:pt x="314076" y="1057523"/>
                </a:cubicBezTo>
                <a:cubicBezTo>
                  <a:pt x="310100" y="1061499"/>
                  <a:pt x="305601" y="1065012"/>
                  <a:pt x="302149" y="1069450"/>
                </a:cubicBezTo>
                <a:cubicBezTo>
                  <a:pt x="296282" y="1076993"/>
                  <a:pt x="294198" y="1088003"/>
                  <a:pt x="286247" y="1093304"/>
                </a:cubicBezTo>
                <a:cubicBezTo>
                  <a:pt x="282271" y="1095954"/>
                  <a:pt x="278051" y="1098270"/>
                  <a:pt x="274320" y="1101255"/>
                </a:cubicBezTo>
                <a:cubicBezTo>
                  <a:pt x="271393" y="1103597"/>
                  <a:pt x="268710" y="1106280"/>
                  <a:pt x="266368" y="1109207"/>
                </a:cubicBezTo>
                <a:cubicBezTo>
                  <a:pt x="263383" y="1112938"/>
                  <a:pt x="262148" y="1118149"/>
                  <a:pt x="258417" y="1121134"/>
                </a:cubicBezTo>
                <a:cubicBezTo>
                  <a:pt x="255145" y="1123752"/>
                  <a:pt x="250466" y="1123784"/>
                  <a:pt x="246490" y="1125109"/>
                </a:cubicBezTo>
                <a:cubicBezTo>
                  <a:pt x="242514" y="1127760"/>
                  <a:pt x="238451" y="1130284"/>
                  <a:pt x="234563" y="1133061"/>
                </a:cubicBezTo>
                <a:cubicBezTo>
                  <a:pt x="229171" y="1136912"/>
                  <a:pt x="224414" y="1141701"/>
                  <a:pt x="218661" y="1144988"/>
                </a:cubicBezTo>
                <a:cubicBezTo>
                  <a:pt x="215022" y="1147067"/>
                  <a:pt x="210710" y="1147638"/>
                  <a:pt x="206734" y="1148963"/>
                </a:cubicBezTo>
                <a:cubicBezTo>
                  <a:pt x="188215" y="1167479"/>
                  <a:pt x="212189" y="1146236"/>
                  <a:pt x="182880" y="1160890"/>
                </a:cubicBezTo>
                <a:cubicBezTo>
                  <a:pt x="179527" y="1162566"/>
                  <a:pt x="178047" y="1166762"/>
                  <a:pt x="174928" y="1168841"/>
                </a:cubicBezTo>
                <a:cubicBezTo>
                  <a:pt x="169997" y="1172128"/>
                  <a:pt x="164529" y="1174592"/>
                  <a:pt x="159026" y="1176793"/>
                </a:cubicBezTo>
                <a:cubicBezTo>
                  <a:pt x="151244" y="1179906"/>
                  <a:pt x="143123" y="1182094"/>
                  <a:pt x="135172" y="1184744"/>
                </a:cubicBezTo>
                <a:lnTo>
                  <a:pt x="123245" y="1188720"/>
                </a:lnTo>
                <a:cubicBezTo>
                  <a:pt x="120595" y="1192696"/>
                  <a:pt x="118673" y="1197268"/>
                  <a:pt x="115294" y="1200647"/>
                </a:cubicBezTo>
                <a:cubicBezTo>
                  <a:pt x="107588" y="1208353"/>
                  <a:pt x="101139" y="1209341"/>
                  <a:pt x="91440" y="1212574"/>
                </a:cubicBezTo>
                <a:cubicBezTo>
                  <a:pt x="84045" y="1219968"/>
                  <a:pt x="81590" y="1223462"/>
                  <a:pt x="71562" y="1228476"/>
                </a:cubicBezTo>
                <a:cubicBezTo>
                  <a:pt x="67814" y="1230350"/>
                  <a:pt x="63298" y="1230417"/>
                  <a:pt x="59635" y="1232452"/>
                </a:cubicBezTo>
                <a:cubicBezTo>
                  <a:pt x="51281" y="1237093"/>
                  <a:pt x="43732" y="1243053"/>
                  <a:pt x="35781" y="1248354"/>
                </a:cubicBezTo>
                <a:cubicBezTo>
                  <a:pt x="31805" y="1251005"/>
                  <a:pt x="27233" y="1252927"/>
                  <a:pt x="23854" y="1256306"/>
                </a:cubicBezTo>
                <a:cubicBezTo>
                  <a:pt x="12523" y="1267635"/>
                  <a:pt x="19021" y="1262178"/>
                  <a:pt x="3975" y="1272208"/>
                </a:cubicBezTo>
                <a:cubicBezTo>
                  <a:pt x="2650" y="1277509"/>
                  <a:pt x="0" y="1282647"/>
                  <a:pt x="0" y="1288111"/>
                </a:cubicBezTo>
                <a:cubicBezTo>
                  <a:pt x="0" y="1294868"/>
                  <a:pt x="1313" y="1301778"/>
                  <a:pt x="3975" y="1307989"/>
                </a:cubicBezTo>
                <a:cubicBezTo>
                  <a:pt x="5452" y="1311435"/>
                  <a:pt x="8808" y="1313862"/>
                  <a:pt x="11927" y="1315941"/>
                </a:cubicBezTo>
                <a:cubicBezTo>
                  <a:pt x="16858" y="1319228"/>
                  <a:pt x="22280" y="1321811"/>
                  <a:pt x="27829" y="1323892"/>
                </a:cubicBezTo>
                <a:cubicBezTo>
                  <a:pt x="34250" y="1326300"/>
                  <a:pt x="58206" y="1330762"/>
                  <a:pt x="63610" y="1331843"/>
                </a:cubicBezTo>
                <a:cubicBezTo>
                  <a:pt x="108915" y="1330549"/>
                  <a:pt x="209135" y="1329258"/>
                  <a:pt x="266368" y="1323892"/>
                </a:cubicBezTo>
                <a:cubicBezTo>
                  <a:pt x="420550" y="1309437"/>
                  <a:pt x="228860" y="1320997"/>
                  <a:pt x="409492" y="1311965"/>
                </a:cubicBezTo>
                <a:cubicBezTo>
                  <a:pt x="417443" y="1310640"/>
                  <a:pt x="425340" y="1308931"/>
                  <a:pt x="433346" y="1307989"/>
                </a:cubicBezTo>
                <a:cubicBezTo>
                  <a:pt x="447883" y="1306279"/>
                  <a:pt x="462588" y="1306084"/>
                  <a:pt x="477078" y="1304014"/>
                </a:cubicBezTo>
                <a:cubicBezTo>
                  <a:pt x="481227" y="1303421"/>
                  <a:pt x="484896" y="1300860"/>
                  <a:pt x="489005" y="1300038"/>
                </a:cubicBezTo>
                <a:cubicBezTo>
                  <a:pt x="498194" y="1298200"/>
                  <a:pt x="507558" y="1297387"/>
                  <a:pt x="516835" y="1296062"/>
                </a:cubicBezTo>
                <a:cubicBezTo>
                  <a:pt x="543690" y="1287112"/>
                  <a:pt x="510624" y="1297443"/>
                  <a:pt x="552615" y="1288111"/>
                </a:cubicBezTo>
                <a:cubicBezTo>
                  <a:pt x="556706" y="1287202"/>
                  <a:pt x="560476" y="1285151"/>
                  <a:pt x="564542" y="1284135"/>
                </a:cubicBezTo>
                <a:cubicBezTo>
                  <a:pt x="589793" y="1277823"/>
                  <a:pt x="586508" y="1282114"/>
                  <a:pt x="616226" y="1272208"/>
                </a:cubicBezTo>
                <a:lnTo>
                  <a:pt x="652007" y="1260281"/>
                </a:lnTo>
                <a:cubicBezTo>
                  <a:pt x="655983" y="1258956"/>
                  <a:pt x="659800" y="1256995"/>
                  <a:pt x="663934" y="1256306"/>
                </a:cubicBezTo>
                <a:cubicBezTo>
                  <a:pt x="671885" y="1254981"/>
                  <a:pt x="679919" y="1254079"/>
                  <a:pt x="687788" y="1252330"/>
                </a:cubicBezTo>
                <a:cubicBezTo>
                  <a:pt x="691879" y="1251421"/>
                  <a:pt x="695592" y="1249104"/>
                  <a:pt x="699715" y="1248354"/>
                </a:cubicBezTo>
                <a:cubicBezTo>
                  <a:pt x="710227" y="1246443"/>
                  <a:pt x="720960" y="1246004"/>
                  <a:pt x="731520" y="1244379"/>
                </a:cubicBezTo>
                <a:cubicBezTo>
                  <a:pt x="738199" y="1243352"/>
                  <a:pt x="744700" y="1241296"/>
                  <a:pt x="751398" y="1240403"/>
                </a:cubicBezTo>
                <a:cubicBezTo>
                  <a:pt x="764600" y="1238643"/>
                  <a:pt x="777903" y="1237753"/>
                  <a:pt x="791155" y="1236428"/>
                </a:cubicBezTo>
                <a:cubicBezTo>
                  <a:pt x="819274" y="1229397"/>
                  <a:pt x="795181" y="1234972"/>
                  <a:pt x="830911" y="1228476"/>
                </a:cubicBezTo>
                <a:cubicBezTo>
                  <a:pt x="837559" y="1227267"/>
                  <a:pt x="844084" y="1225339"/>
                  <a:pt x="850789" y="1224501"/>
                </a:cubicBezTo>
                <a:cubicBezTo>
                  <a:pt x="865314" y="1222685"/>
                  <a:pt x="879944" y="1221850"/>
                  <a:pt x="894522" y="1220525"/>
                </a:cubicBezTo>
                <a:cubicBezTo>
                  <a:pt x="899823" y="1219200"/>
                  <a:pt x="905048" y="1217526"/>
                  <a:pt x="910424" y="1216549"/>
                </a:cubicBezTo>
                <a:cubicBezTo>
                  <a:pt x="919644" y="1214873"/>
                  <a:pt x="929123" y="1214681"/>
                  <a:pt x="938254" y="1212574"/>
                </a:cubicBezTo>
                <a:cubicBezTo>
                  <a:pt x="946421" y="1210689"/>
                  <a:pt x="954157" y="1207272"/>
                  <a:pt x="962108" y="1204622"/>
                </a:cubicBezTo>
                <a:lnTo>
                  <a:pt x="974035" y="1200647"/>
                </a:lnTo>
                <a:cubicBezTo>
                  <a:pt x="1014141" y="1187279"/>
                  <a:pt x="951916" y="1207680"/>
                  <a:pt x="1001864" y="1192695"/>
                </a:cubicBezTo>
                <a:cubicBezTo>
                  <a:pt x="1009892" y="1190287"/>
                  <a:pt x="1017767" y="1187394"/>
                  <a:pt x="1025718" y="1184744"/>
                </a:cubicBezTo>
                <a:lnTo>
                  <a:pt x="1049572" y="1176793"/>
                </a:lnTo>
                <a:cubicBezTo>
                  <a:pt x="1053548" y="1175468"/>
                  <a:pt x="1057329" y="1173234"/>
                  <a:pt x="1061499" y="1172817"/>
                </a:cubicBezTo>
                <a:lnTo>
                  <a:pt x="1101255" y="1168841"/>
                </a:lnTo>
                <a:cubicBezTo>
                  <a:pt x="1128527" y="1159752"/>
                  <a:pt x="1094666" y="1170489"/>
                  <a:pt x="1133061" y="1160890"/>
                </a:cubicBezTo>
                <a:cubicBezTo>
                  <a:pt x="1137127" y="1159874"/>
                  <a:pt x="1140945" y="1158017"/>
                  <a:pt x="1144988" y="1156914"/>
                </a:cubicBezTo>
                <a:cubicBezTo>
                  <a:pt x="1176121" y="1148423"/>
                  <a:pt x="1172278" y="1149715"/>
                  <a:pt x="1200647" y="1144988"/>
                </a:cubicBezTo>
                <a:lnTo>
                  <a:pt x="1355697" y="1148963"/>
                </a:lnTo>
                <a:cubicBezTo>
                  <a:pt x="1383646" y="1150152"/>
                  <a:pt x="1412245" y="1158131"/>
                  <a:pt x="1439186" y="1164866"/>
                </a:cubicBezTo>
                <a:cubicBezTo>
                  <a:pt x="1439191" y="1164867"/>
                  <a:pt x="1470987" y="1172815"/>
                  <a:pt x="1470991" y="1172817"/>
                </a:cubicBezTo>
                <a:cubicBezTo>
                  <a:pt x="1476292" y="1175467"/>
                  <a:pt x="1481447" y="1178433"/>
                  <a:pt x="1486894" y="1180768"/>
                </a:cubicBezTo>
                <a:cubicBezTo>
                  <a:pt x="1496426" y="1184853"/>
                  <a:pt x="1504636" y="1185838"/>
                  <a:pt x="1514723" y="1188720"/>
                </a:cubicBezTo>
                <a:cubicBezTo>
                  <a:pt x="1518752" y="1189871"/>
                  <a:pt x="1522674" y="1191370"/>
                  <a:pt x="1526650" y="1192695"/>
                </a:cubicBezTo>
                <a:cubicBezTo>
                  <a:pt x="1530626" y="1195346"/>
                  <a:pt x="1534211" y="1198706"/>
                  <a:pt x="1538577" y="1200647"/>
                </a:cubicBezTo>
                <a:cubicBezTo>
                  <a:pt x="1546236" y="1204051"/>
                  <a:pt x="1554480" y="1205948"/>
                  <a:pt x="1562431" y="1208598"/>
                </a:cubicBezTo>
                <a:lnTo>
                  <a:pt x="1586285" y="1216549"/>
                </a:lnTo>
                <a:cubicBezTo>
                  <a:pt x="1591586" y="1217874"/>
                  <a:pt x="1596934" y="1219024"/>
                  <a:pt x="1602188" y="1220525"/>
                </a:cubicBezTo>
                <a:cubicBezTo>
                  <a:pt x="1624585" y="1226925"/>
                  <a:pt x="1603511" y="1221850"/>
                  <a:pt x="1630017" y="1232452"/>
                </a:cubicBezTo>
                <a:cubicBezTo>
                  <a:pt x="1637799" y="1235565"/>
                  <a:pt x="1645920" y="1237753"/>
                  <a:pt x="1653871" y="1240403"/>
                </a:cubicBezTo>
                <a:cubicBezTo>
                  <a:pt x="1657847" y="1241728"/>
                  <a:pt x="1662050" y="1242505"/>
                  <a:pt x="1665798" y="1244379"/>
                </a:cubicBezTo>
                <a:cubicBezTo>
                  <a:pt x="1676400" y="1249680"/>
                  <a:pt x="1686358" y="1256532"/>
                  <a:pt x="1697603" y="1260281"/>
                </a:cubicBezTo>
                <a:cubicBezTo>
                  <a:pt x="1701579" y="1261606"/>
                  <a:pt x="1705782" y="1262383"/>
                  <a:pt x="1709530" y="1264257"/>
                </a:cubicBezTo>
                <a:cubicBezTo>
                  <a:pt x="1713804" y="1266394"/>
                  <a:pt x="1717091" y="1270267"/>
                  <a:pt x="1721457" y="1272208"/>
                </a:cubicBezTo>
                <a:cubicBezTo>
                  <a:pt x="1729116" y="1275612"/>
                  <a:pt x="1738337" y="1275511"/>
                  <a:pt x="1745311" y="1280160"/>
                </a:cubicBezTo>
                <a:cubicBezTo>
                  <a:pt x="1772652" y="1298387"/>
                  <a:pt x="1760099" y="1293040"/>
                  <a:pt x="1781092" y="1300038"/>
                </a:cubicBezTo>
                <a:cubicBezTo>
                  <a:pt x="1815937" y="1334883"/>
                  <a:pt x="1771736" y="1292241"/>
                  <a:pt x="1804946" y="1319916"/>
                </a:cubicBezTo>
                <a:cubicBezTo>
                  <a:pt x="1824801" y="1336461"/>
                  <a:pt x="1807839" y="1328831"/>
                  <a:pt x="1828800" y="1335819"/>
                </a:cubicBezTo>
                <a:cubicBezTo>
                  <a:pt x="1848175" y="1364882"/>
                  <a:pt x="1824238" y="1334264"/>
                  <a:pt x="1848678" y="1351721"/>
                </a:cubicBezTo>
                <a:cubicBezTo>
                  <a:pt x="1881697" y="1375305"/>
                  <a:pt x="1849558" y="1362616"/>
                  <a:pt x="1876508" y="1371600"/>
                </a:cubicBezTo>
                <a:cubicBezTo>
                  <a:pt x="1899295" y="1405781"/>
                  <a:pt x="1868953" y="1365556"/>
                  <a:pt x="1896386" y="1387502"/>
                </a:cubicBezTo>
                <a:cubicBezTo>
                  <a:pt x="1900117" y="1390487"/>
                  <a:pt x="1901227" y="1395801"/>
                  <a:pt x="1904337" y="1399429"/>
                </a:cubicBezTo>
                <a:cubicBezTo>
                  <a:pt x="1909216" y="1405121"/>
                  <a:pt x="1914002" y="1411174"/>
                  <a:pt x="1920240" y="1415332"/>
                </a:cubicBezTo>
                <a:cubicBezTo>
                  <a:pt x="1930573" y="1422220"/>
                  <a:pt x="1938201" y="1426986"/>
                  <a:pt x="1948069" y="1435210"/>
                </a:cubicBezTo>
                <a:cubicBezTo>
                  <a:pt x="1950949" y="1437610"/>
                  <a:pt x="1953094" y="1440819"/>
                  <a:pt x="1956021" y="1443161"/>
                </a:cubicBezTo>
                <a:cubicBezTo>
                  <a:pt x="1967033" y="1451971"/>
                  <a:pt x="1967275" y="1450889"/>
                  <a:pt x="1979875" y="1455088"/>
                </a:cubicBezTo>
                <a:cubicBezTo>
                  <a:pt x="1993127" y="1453763"/>
                  <a:pt x="2006654" y="1454108"/>
                  <a:pt x="2019631" y="1451113"/>
                </a:cubicBezTo>
                <a:cubicBezTo>
                  <a:pt x="2024287" y="1450039"/>
                  <a:pt x="2027284" y="1445298"/>
                  <a:pt x="2031558" y="1443161"/>
                </a:cubicBezTo>
                <a:cubicBezTo>
                  <a:pt x="2035306" y="1441287"/>
                  <a:pt x="2039509" y="1440511"/>
                  <a:pt x="2043485" y="1439186"/>
                </a:cubicBezTo>
                <a:cubicBezTo>
                  <a:pt x="2062767" y="1419904"/>
                  <a:pt x="2053150" y="1427441"/>
                  <a:pt x="2071315" y="1415332"/>
                </a:cubicBezTo>
                <a:cubicBezTo>
                  <a:pt x="2094101" y="1381151"/>
                  <a:pt x="2063760" y="1421376"/>
                  <a:pt x="2091193" y="1399429"/>
                </a:cubicBezTo>
                <a:cubicBezTo>
                  <a:pt x="2094924" y="1396444"/>
                  <a:pt x="2095765" y="1390881"/>
                  <a:pt x="2099144" y="1387502"/>
                </a:cubicBezTo>
                <a:cubicBezTo>
                  <a:pt x="2102523" y="1384123"/>
                  <a:pt x="2107095" y="1382201"/>
                  <a:pt x="2111071" y="1379551"/>
                </a:cubicBezTo>
                <a:cubicBezTo>
                  <a:pt x="2116158" y="1371920"/>
                  <a:pt x="2126661" y="1354475"/>
                  <a:pt x="2134925" y="1351721"/>
                </a:cubicBezTo>
                <a:lnTo>
                  <a:pt x="2146852" y="1347746"/>
                </a:lnTo>
                <a:cubicBezTo>
                  <a:pt x="2152153" y="1342445"/>
                  <a:pt x="2160385" y="1338955"/>
                  <a:pt x="2162755" y="1331843"/>
                </a:cubicBezTo>
                <a:cubicBezTo>
                  <a:pt x="2167915" y="1316360"/>
                  <a:pt x="2163767" y="1322879"/>
                  <a:pt x="2174682" y="1311965"/>
                </a:cubicBezTo>
                <a:cubicBezTo>
                  <a:pt x="2178529" y="1300421"/>
                  <a:pt x="2178201" y="1297920"/>
                  <a:pt x="2186608" y="1288111"/>
                </a:cubicBezTo>
                <a:cubicBezTo>
                  <a:pt x="2191487" y="1282419"/>
                  <a:pt x="2202511" y="1272208"/>
                  <a:pt x="2202511" y="1272208"/>
                </a:cubicBezTo>
                <a:cubicBezTo>
                  <a:pt x="2209509" y="1251216"/>
                  <a:pt x="2204163" y="1263766"/>
                  <a:pt x="2222389" y="1236428"/>
                </a:cubicBezTo>
                <a:lnTo>
                  <a:pt x="2230341" y="1224501"/>
                </a:lnTo>
                <a:cubicBezTo>
                  <a:pt x="2232991" y="1220525"/>
                  <a:pt x="2234913" y="1215953"/>
                  <a:pt x="2238292" y="1212574"/>
                </a:cubicBezTo>
                <a:lnTo>
                  <a:pt x="2254195" y="1196671"/>
                </a:lnTo>
                <a:cubicBezTo>
                  <a:pt x="2258171" y="1192695"/>
                  <a:pt x="2263003" y="1189422"/>
                  <a:pt x="2266122" y="1184744"/>
                </a:cubicBezTo>
                <a:cubicBezTo>
                  <a:pt x="2268772" y="1180768"/>
                  <a:pt x="2270694" y="1176196"/>
                  <a:pt x="2274073" y="1172817"/>
                </a:cubicBezTo>
                <a:cubicBezTo>
                  <a:pt x="2277452" y="1169438"/>
                  <a:pt x="2282269" y="1167851"/>
                  <a:pt x="2286000" y="1164866"/>
                </a:cubicBezTo>
                <a:cubicBezTo>
                  <a:pt x="2292161" y="1159937"/>
                  <a:pt x="2298459" y="1151873"/>
                  <a:pt x="2301902" y="1144988"/>
                </a:cubicBezTo>
                <a:cubicBezTo>
                  <a:pt x="2303776" y="1141240"/>
                  <a:pt x="2304553" y="1137037"/>
                  <a:pt x="2305878" y="1133061"/>
                </a:cubicBezTo>
                <a:cubicBezTo>
                  <a:pt x="2307690" y="1098628"/>
                  <a:pt x="2285924" y="1053548"/>
                  <a:pt x="2325756" y="1053548"/>
                </a:cubicBezTo>
                <a:cubicBezTo>
                  <a:pt x="2336440" y="1053548"/>
                  <a:pt x="2346960" y="1056198"/>
                  <a:pt x="2357562" y="1057523"/>
                </a:cubicBezTo>
                <a:cubicBezTo>
                  <a:pt x="2365513" y="1062824"/>
                  <a:pt x="2374657" y="1066669"/>
                  <a:pt x="2381415" y="1073426"/>
                </a:cubicBezTo>
                <a:cubicBezTo>
                  <a:pt x="2392746" y="1084755"/>
                  <a:pt x="2386248" y="1079298"/>
                  <a:pt x="2401294" y="1089328"/>
                </a:cubicBezTo>
                <a:cubicBezTo>
                  <a:pt x="2425757" y="1126024"/>
                  <a:pt x="2394544" y="1080892"/>
                  <a:pt x="2417196" y="1109207"/>
                </a:cubicBezTo>
                <a:cubicBezTo>
                  <a:pt x="2420181" y="1112938"/>
                  <a:pt x="2421552" y="1117988"/>
                  <a:pt x="2425148" y="1121134"/>
                </a:cubicBezTo>
                <a:cubicBezTo>
                  <a:pt x="2441972" y="1135854"/>
                  <a:pt x="2444548" y="1135551"/>
                  <a:pt x="2460928" y="1141012"/>
                </a:cubicBezTo>
                <a:cubicBezTo>
                  <a:pt x="2463579" y="1143662"/>
                  <a:pt x="2465527" y="1147287"/>
                  <a:pt x="2468880" y="1148963"/>
                </a:cubicBezTo>
                <a:cubicBezTo>
                  <a:pt x="2476377" y="1152711"/>
                  <a:pt x="2484783" y="1154264"/>
                  <a:pt x="2492734" y="1156914"/>
                </a:cubicBezTo>
                <a:lnTo>
                  <a:pt x="2504661" y="1160890"/>
                </a:lnTo>
                <a:lnTo>
                  <a:pt x="2516588" y="1164866"/>
                </a:lnTo>
                <a:lnTo>
                  <a:pt x="2528515" y="1168841"/>
                </a:lnTo>
                <a:cubicBezTo>
                  <a:pt x="2551044" y="1167516"/>
                  <a:pt x="2573635" y="1167006"/>
                  <a:pt x="2596101" y="1164866"/>
                </a:cubicBezTo>
                <a:cubicBezTo>
                  <a:pt x="2617525" y="1162826"/>
                  <a:pt x="2620083" y="1152897"/>
                  <a:pt x="2643808" y="1144988"/>
                </a:cubicBezTo>
                <a:lnTo>
                  <a:pt x="2655735" y="1141012"/>
                </a:lnTo>
                <a:cubicBezTo>
                  <a:pt x="2678878" y="1117872"/>
                  <a:pt x="2645511" y="1150196"/>
                  <a:pt x="2675614" y="1125109"/>
                </a:cubicBezTo>
                <a:cubicBezTo>
                  <a:pt x="2679933" y="1121510"/>
                  <a:pt x="2683103" y="1116634"/>
                  <a:pt x="2687541" y="1113182"/>
                </a:cubicBezTo>
                <a:cubicBezTo>
                  <a:pt x="2695084" y="1107315"/>
                  <a:pt x="2711395" y="1097280"/>
                  <a:pt x="2711395" y="1097280"/>
                </a:cubicBezTo>
                <a:cubicBezTo>
                  <a:pt x="2725971" y="1075415"/>
                  <a:pt x="2711396" y="1093966"/>
                  <a:pt x="2731273" y="1077401"/>
                </a:cubicBezTo>
                <a:cubicBezTo>
                  <a:pt x="2735592" y="1073802"/>
                  <a:pt x="2738881" y="1069073"/>
                  <a:pt x="2743200" y="1065474"/>
                </a:cubicBezTo>
                <a:cubicBezTo>
                  <a:pt x="2746871" y="1062415"/>
                  <a:pt x="2751556" y="1060697"/>
                  <a:pt x="2755127" y="1057523"/>
                </a:cubicBezTo>
                <a:cubicBezTo>
                  <a:pt x="2763532" y="1050052"/>
                  <a:pt x="2773952" y="1043727"/>
                  <a:pt x="2778981" y="1033669"/>
                </a:cubicBezTo>
                <a:cubicBezTo>
                  <a:pt x="2789069" y="1013493"/>
                  <a:pt x="2782001" y="1021055"/>
                  <a:pt x="2798859" y="1009815"/>
                </a:cubicBezTo>
                <a:lnTo>
                  <a:pt x="2822713" y="974034"/>
                </a:lnTo>
                <a:lnTo>
                  <a:pt x="2830664" y="962108"/>
                </a:lnTo>
                <a:lnTo>
                  <a:pt x="2838615" y="950181"/>
                </a:lnTo>
                <a:cubicBezTo>
                  <a:pt x="2845591" y="922277"/>
                  <a:pt x="2837623" y="945407"/>
                  <a:pt x="2854518" y="918375"/>
                </a:cubicBezTo>
                <a:cubicBezTo>
                  <a:pt x="2857659" y="913349"/>
                  <a:pt x="2859182" y="907404"/>
                  <a:pt x="2862469" y="902473"/>
                </a:cubicBezTo>
                <a:cubicBezTo>
                  <a:pt x="2864548" y="899354"/>
                  <a:pt x="2868079" y="897448"/>
                  <a:pt x="2870421" y="894521"/>
                </a:cubicBezTo>
                <a:cubicBezTo>
                  <a:pt x="2896716" y="861651"/>
                  <a:pt x="2849211" y="911754"/>
                  <a:pt x="2898250" y="862716"/>
                </a:cubicBezTo>
                <a:cubicBezTo>
                  <a:pt x="2900901" y="860066"/>
                  <a:pt x="2904123" y="857884"/>
                  <a:pt x="2906202" y="854765"/>
                </a:cubicBezTo>
                <a:cubicBezTo>
                  <a:pt x="2908852" y="850789"/>
                  <a:pt x="2910774" y="846217"/>
                  <a:pt x="2914153" y="842838"/>
                </a:cubicBezTo>
                <a:cubicBezTo>
                  <a:pt x="2917532" y="839459"/>
                  <a:pt x="2922349" y="837872"/>
                  <a:pt x="2926080" y="834887"/>
                </a:cubicBezTo>
                <a:cubicBezTo>
                  <a:pt x="2937644" y="825635"/>
                  <a:pt x="2931652" y="827404"/>
                  <a:pt x="2941982" y="815008"/>
                </a:cubicBezTo>
                <a:cubicBezTo>
                  <a:pt x="2951548" y="803529"/>
                  <a:pt x="2954109" y="802948"/>
                  <a:pt x="2965836" y="795130"/>
                </a:cubicBezTo>
                <a:cubicBezTo>
                  <a:pt x="2972722" y="784801"/>
                  <a:pt x="2977496" y="777165"/>
                  <a:pt x="2985715" y="767301"/>
                </a:cubicBezTo>
                <a:cubicBezTo>
                  <a:pt x="2988115" y="764421"/>
                  <a:pt x="2991325" y="762276"/>
                  <a:pt x="2993666" y="759349"/>
                </a:cubicBezTo>
                <a:cubicBezTo>
                  <a:pt x="3008809" y="740419"/>
                  <a:pt x="2993099" y="753100"/>
                  <a:pt x="3013544" y="739471"/>
                </a:cubicBezTo>
                <a:cubicBezTo>
                  <a:pt x="3016194" y="735495"/>
                  <a:pt x="3018349" y="731140"/>
                  <a:pt x="3021495" y="727544"/>
                </a:cubicBezTo>
                <a:cubicBezTo>
                  <a:pt x="3027666" y="720492"/>
                  <a:pt x="3034748" y="714292"/>
                  <a:pt x="3041374" y="707666"/>
                </a:cubicBezTo>
                <a:lnTo>
                  <a:pt x="3061252" y="687788"/>
                </a:lnTo>
                <a:cubicBezTo>
                  <a:pt x="3065228" y="683812"/>
                  <a:pt x="3069806" y="680359"/>
                  <a:pt x="3073179" y="675861"/>
                </a:cubicBezTo>
                <a:cubicBezTo>
                  <a:pt x="3077155" y="670560"/>
                  <a:pt x="3080794" y="664989"/>
                  <a:pt x="3085106" y="659958"/>
                </a:cubicBezTo>
                <a:cubicBezTo>
                  <a:pt x="3100120" y="642442"/>
                  <a:pt x="3095544" y="653594"/>
                  <a:pt x="3108960" y="632128"/>
                </a:cubicBezTo>
                <a:cubicBezTo>
                  <a:pt x="3112101" y="627102"/>
                  <a:pt x="3113355" y="620967"/>
                  <a:pt x="3116911" y="616226"/>
                </a:cubicBezTo>
                <a:cubicBezTo>
                  <a:pt x="3125907" y="604232"/>
                  <a:pt x="3139720" y="596416"/>
                  <a:pt x="3148716" y="584421"/>
                </a:cubicBezTo>
                <a:cubicBezTo>
                  <a:pt x="3152692" y="579120"/>
                  <a:pt x="3156792" y="573910"/>
                  <a:pt x="3160643" y="568518"/>
                </a:cubicBezTo>
                <a:cubicBezTo>
                  <a:pt x="3163420" y="564630"/>
                  <a:pt x="3165216" y="559970"/>
                  <a:pt x="3168595" y="556591"/>
                </a:cubicBezTo>
                <a:cubicBezTo>
                  <a:pt x="3199865" y="525322"/>
                  <a:pt x="3159887" y="575787"/>
                  <a:pt x="3192448" y="536713"/>
                </a:cubicBezTo>
                <a:cubicBezTo>
                  <a:pt x="3195507" y="533042"/>
                  <a:pt x="3197204" y="528338"/>
                  <a:pt x="3200400" y="524786"/>
                </a:cubicBezTo>
                <a:cubicBezTo>
                  <a:pt x="3209176" y="515035"/>
                  <a:pt x="3220951" y="507871"/>
                  <a:pt x="3228229" y="496956"/>
                </a:cubicBezTo>
                <a:cubicBezTo>
                  <a:pt x="3230880" y="492980"/>
                  <a:pt x="3232984" y="488581"/>
                  <a:pt x="3236181" y="485029"/>
                </a:cubicBezTo>
                <a:cubicBezTo>
                  <a:pt x="3244957" y="475278"/>
                  <a:pt x="3254734" y="466476"/>
                  <a:pt x="3264010" y="457200"/>
                </a:cubicBezTo>
                <a:lnTo>
                  <a:pt x="3275937" y="445273"/>
                </a:lnTo>
                <a:cubicBezTo>
                  <a:pt x="3278587" y="439972"/>
                  <a:pt x="3280600" y="434301"/>
                  <a:pt x="3283888" y="429370"/>
                </a:cubicBezTo>
                <a:cubicBezTo>
                  <a:pt x="3288419" y="422574"/>
                  <a:pt x="3297389" y="417720"/>
                  <a:pt x="3303767" y="413468"/>
                </a:cubicBezTo>
                <a:cubicBezTo>
                  <a:pt x="3305092" y="409492"/>
                  <a:pt x="3305124" y="404813"/>
                  <a:pt x="3307742" y="401541"/>
                </a:cubicBezTo>
                <a:cubicBezTo>
                  <a:pt x="3310727" y="397810"/>
                  <a:pt x="3315998" y="396648"/>
                  <a:pt x="3319669" y="393589"/>
                </a:cubicBezTo>
                <a:cubicBezTo>
                  <a:pt x="3339521" y="377045"/>
                  <a:pt x="3322564" y="384672"/>
                  <a:pt x="3343523" y="377687"/>
                </a:cubicBezTo>
                <a:cubicBezTo>
                  <a:pt x="3346174" y="375036"/>
                  <a:pt x="3349133" y="372662"/>
                  <a:pt x="3351475" y="369735"/>
                </a:cubicBezTo>
                <a:cubicBezTo>
                  <a:pt x="3354460" y="366004"/>
                  <a:pt x="3356047" y="361187"/>
                  <a:pt x="3359426" y="357808"/>
                </a:cubicBezTo>
                <a:cubicBezTo>
                  <a:pt x="3362805" y="354429"/>
                  <a:pt x="3367377" y="352507"/>
                  <a:pt x="3371353" y="349857"/>
                </a:cubicBezTo>
                <a:cubicBezTo>
                  <a:pt x="3375329" y="344556"/>
                  <a:pt x="3378595" y="338639"/>
                  <a:pt x="3383280" y="333954"/>
                </a:cubicBezTo>
                <a:cubicBezTo>
                  <a:pt x="3387965" y="329269"/>
                  <a:pt x="3394092" y="326270"/>
                  <a:pt x="3399182" y="322028"/>
                </a:cubicBezTo>
                <a:cubicBezTo>
                  <a:pt x="3421843" y="303144"/>
                  <a:pt x="3389573" y="325783"/>
                  <a:pt x="3419061" y="306125"/>
                </a:cubicBezTo>
                <a:cubicBezTo>
                  <a:pt x="3433249" y="284842"/>
                  <a:pt x="3423633" y="297577"/>
                  <a:pt x="3450866" y="270344"/>
                </a:cubicBezTo>
                <a:lnTo>
                  <a:pt x="3462793" y="258417"/>
                </a:lnTo>
                <a:cubicBezTo>
                  <a:pt x="3466769" y="254441"/>
                  <a:pt x="3469386" y="248268"/>
                  <a:pt x="3474720" y="246490"/>
                </a:cubicBezTo>
                <a:lnTo>
                  <a:pt x="3486647" y="242514"/>
                </a:lnTo>
                <a:lnTo>
                  <a:pt x="3514476" y="214685"/>
                </a:lnTo>
                <a:cubicBezTo>
                  <a:pt x="3517127" y="212035"/>
                  <a:pt x="3519309" y="208813"/>
                  <a:pt x="3522428" y="206734"/>
                </a:cubicBezTo>
                <a:lnTo>
                  <a:pt x="3534355" y="198782"/>
                </a:lnTo>
                <a:cubicBezTo>
                  <a:pt x="3541609" y="187901"/>
                  <a:pt x="3541678" y="184484"/>
                  <a:pt x="3554233" y="178904"/>
                </a:cubicBezTo>
                <a:cubicBezTo>
                  <a:pt x="3561892" y="175500"/>
                  <a:pt x="3578087" y="170953"/>
                  <a:pt x="3578087" y="170953"/>
                </a:cubicBezTo>
                <a:cubicBezTo>
                  <a:pt x="3596771" y="152269"/>
                  <a:pt x="3585337" y="162144"/>
                  <a:pt x="3613868" y="143123"/>
                </a:cubicBezTo>
                <a:cubicBezTo>
                  <a:pt x="3617844" y="140473"/>
                  <a:pt x="3621262" y="136683"/>
                  <a:pt x="3625795" y="135172"/>
                </a:cubicBezTo>
                <a:cubicBezTo>
                  <a:pt x="3629771" y="133847"/>
                  <a:pt x="3634059" y="133231"/>
                  <a:pt x="3637722" y="131196"/>
                </a:cubicBezTo>
                <a:cubicBezTo>
                  <a:pt x="3646075" y="126555"/>
                  <a:pt x="3652304" y="117612"/>
                  <a:pt x="3661575" y="115294"/>
                </a:cubicBezTo>
                <a:cubicBezTo>
                  <a:pt x="3666672" y="114020"/>
                  <a:pt x="3683700" y="110194"/>
                  <a:pt x="3689405" y="107342"/>
                </a:cubicBezTo>
                <a:cubicBezTo>
                  <a:pt x="3693679" y="105205"/>
                  <a:pt x="3697058" y="101528"/>
                  <a:pt x="3701332" y="99391"/>
                </a:cubicBezTo>
                <a:cubicBezTo>
                  <a:pt x="3705080" y="97517"/>
                  <a:pt x="3709511" y="97289"/>
                  <a:pt x="3713259" y="95415"/>
                </a:cubicBezTo>
                <a:cubicBezTo>
                  <a:pt x="3740714" y="81688"/>
                  <a:pt x="3707993" y="91763"/>
                  <a:pt x="3741088" y="83488"/>
                </a:cubicBezTo>
                <a:cubicBezTo>
                  <a:pt x="3745064" y="80838"/>
                  <a:pt x="3748649" y="77478"/>
                  <a:pt x="3753015" y="75537"/>
                </a:cubicBezTo>
                <a:cubicBezTo>
                  <a:pt x="3760674" y="72133"/>
                  <a:pt x="3768918" y="70236"/>
                  <a:pt x="3776869" y="67586"/>
                </a:cubicBezTo>
                <a:lnTo>
                  <a:pt x="3788796" y="63610"/>
                </a:lnTo>
                <a:cubicBezTo>
                  <a:pt x="3792772" y="62285"/>
                  <a:pt x="3796657" y="60650"/>
                  <a:pt x="3800723" y="59634"/>
                </a:cubicBezTo>
                <a:lnTo>
                  <a:pt x="3816626" y="55659"/>
                </a:lnTo>
                <a:cubicBezTo>
                  <a:pt x="3835526" y="43060"/>
                  <a:pt x="3824023" y="49217"/>
                  <a:pt x="3852407" y="39756"/>
                </a:cubicBezTo>
                <a:lnTo>
                  <a:pt x="3864334" y="35781"/>
                </a:lnTo>
                <a:cubicBezTo>
                  <a:pt x="3880353" y="19760"/>
                  <a:pt x="3864969" y="31965"/>
                  <a:pt x="3900115" y="23854"/>
                </a:cubicBezTo>
                <a:cubicBezTo>
                  <a:pt x="3908282" y="21969"/>
                  <a:pt x="3915749" y="17545"/>
                  <a:pt x="3923968" y="15902"/>
                </a:cubicBezTo>
                <a:cubicBezTo>
                  <a:pt x="3930594" y="14577"/>
                  <a:pt x="3937328" y="13705"/>
                  <a:pt x="3943847" y="11927"/>
                </a:cubicBezTo>
                <a:cubicBezTo>
                  <a:pt x="3951933" y="9722"/>
                  <a:pt x="3959750" y="6625"/>
                  <a:pt x="3967701" y="3975"/>
                </a:cubicBezTo>
                <a:cubicBezTo>
                  <a:pt x="3971677" y="2650"/>
                  <a:pt x="3975437" y="0"/>
                  <a:pt x="3979628" y="0"/>
                </a:cubicBezTo>
                <a:lnTo>
                  <a:pt x="3987579" y="0"/>
                </a:ln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42" name="141 Conector recto"/>
          <p:cNvCxnSpPr/>
          <p:nvPr/>
        </p:nvCxnSpPr>
        <p:spPr>
          <a:xfrm flipH="1" flipV="1">
            <a:off x="6231551" y="1885245"/>
            <a:ext cx="432048" cy="82700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142 Conector recto"/>
          <p:cNvCxnSpPr/>
          <p:nvPr/>
        </p:nvCxnSpPr>
        <p:spPr>
          <a:xfrm flipV="1">
            <a:off x="5292080" y="1899992"/>
            <a:ext cx="921864" cy="16303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146 Conector recto"/>
          <p:cNvCxnSpPr/>
          <p:nvPr/>
        </p:nvCxnSpPr>
        <p:spPr>
          <a:xfrm>
            <a:off x="3812472" y="1773140"/>
            <a:ext cx="1479608" cy="28989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150 Conector recto"/>
          <p:cNvCxnSpPr/>
          <p:nvPr/>
        </p:nvCxnSpPr>
        <p:spPr>
          <a:xfrm>
            <a:off x="1475656" y="980728"/>
            <a:ext cx="2336816" cy="792412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0" name="2069 Elipse"/>
          <p:cNvSpPr/>
          <p:nvPr/>
        </p:nvSpPr>
        <p:spPr>
          <a:xfrm>
            <a:off x="2007090" y="3249979"/>
            <a:ext cx="242652" cy="224537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1" name="160 Elipse"/>
          <p:cNvSpPr/>
          <p:nvPr/>
        </p:nvSpPr>
        <p:spPr>
          <a:xfrm>
            <a:off x="1721084" y="1602464"/>
            <a:ext cx="252028" cy="228280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65" name="164 Conector recto"/>
          <p:cNvCxnSpPr>
            <a:stCxn id="168" idx="6"/>
            <a:endCxn id="161" idx="0"/>
          </p:cNvCxnSpPr>
          <p:nvPr/>
        </p:nvCxnSpPr>
        <p:spPr>
          <a:xfrm>
            <a:off x="1156209" y="1430483"/>
            <a:ext cx="690889" cy="17198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167 Elipse"/>
          <p:cNvSpPr/>
          <p:nvPr/>
        </p:nvSpPr>
        <p:spPr>
          <a:xfrm>
            <a:off x="980778" y="1344097"/>
            <a:ext cx="175431" cy="172772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69" name="168 Conector recto"/>
          <p:cNvCxnSpPr>
            <a:endCxn id="168" idx="1"/>
          </p:cNvCxnSpPr>
          <p:nvPr/>
        </p:nvCxnSpPr>
        <p:spPr>
          <a:xfrm>
            <a:off x="719572" y="976933"/>
            <a:ext cx="286897" cy="39246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171 Conector recto"/>
          <p:cNvCxnSpPr/>
          <p:nvPr/>
        </p:nvCxnSpPr>
        <p:spPr>
          <a:xfrm>
            <a:off x="0" y="1163072"/>
            <a:ext cx="971600" cy="241032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177 Elipse"/>
          <p:cNvSpPr/>
          <p:nvPr/>
        </p:nvSpPr>
        <p:spPr>
          <a:xfrm>
            <a:off x="837606" y="1982363"/>
            <a:ext cx="186728" cy="172772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81" name="180 Conector recto"/>
          <p:cNvCxnSpPr>
            <a:endCxn id="178" idx="1"/>
          </p:cNvCxnSpPr>
          <p:nvPr/>
        </p:nvCxnSpPr>
        <p:spPr>
          <a:xfrm>
            <a:off x="251520" y="980728"/>
            <a:ext cx="613432" cy="102693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183 Conector recto"/>
          <p:cNvCxnSpPr>
            <a:endCxn id="178" idx="2"/>
          </p:cNvCxnSpPr>
          <p:nvPr/>
        </p:nvCxnSpPr>
        <p:spPr>
          <a:xfrm flipV="1">
            <a:off x="0" y="2068749"/>
            <a:ext cx="837606" cy="38820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190 Conector recto"/>
          <p:cNvCxnSpPr/>
          <p:nvPr/>
        </p:nvCxnSpPr>
        <p:spPr>
          <a:xfrm flipH="1">
            <a:off x="4957848" y="976933"/>
            <a:ext cx="406240" cy="36716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195 Elipse"/>
          <p:cNvSpPr/>
          <p:nvPr/>
        </p:nvSpPr>
        <p:spPr>
          <a:xfrm>
            <a:off x="6993267" y="4052349"/>
            <a:ext cx="198023" cy="200587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01" name="200 Conector recto"/>
          <p:cNvCxnSpPr>
            <a:stCxn id="196" idx="5"/>
          </p:cNvCxnSpPr>
          <p:nvPr/>
        </p:nvCxnSpPr>
        <p:spPr>
          <a:xfrm>
            <a:off x="7162290" y="4223561"/>
            <a:ext cx="290030" cy="71760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205 Conector recto"/>
          <p:cNvCxnSpPr/>
          <p:nvPr/>
        </p:nvCxnSpPr>
        <p:spPr>
          <a:xfrm flipV="1">
            <a:off x="1331640" y="2384883"/>
            <a:ext cx="288032" cy="252029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208 Conector recto"/>
          <p:cNvCxnSpPr>
            <a:endCxn id="161" idx="4"/>
          </p:cNvCxnSpPr>
          <p:nvPr/>
        </p:nvCxnSpPr>
        <p:spPr>
          <a:xfrm flipV="1">
            <a:off x="1619672" y="1830744"/>
            <a:ext cx="227426" cy="554139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212 Conector recto"/>
          <p:cNvCxnSpPr/>
          <p:nvPr/>
        </p:nvCxnSpPr>
        <p:spPr>
          <a:xfrm flipV="1">
            <a:off x="1890452" y="980729"/>
            <a:ext cx="233276" cy="65516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217 Conector recto"/>
          <p:cNvCxnSpPr/>
          <p:nvPr/>
        </p:nvCxnSpPr>
        <p:spPr>
          <a:xfrm flipV="1">
            <a:off x="2951820" y="980729"/>
            <a:ext cx="339925" cy="91926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220 Conector recto"/>
          <p:cNvCxnSpPr/>
          <p:nvPr/>
        </p:nvCxnSpPr>
        <p:spPr>
          <a:xfrm flipV="1">
            <a:off x="2957522" y="1914912"/>
            <a:ext cx="0" cy="38383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222 Conector recto"/>
          <p:cNvCxnSpPr/>
          <p:nvPr/>
        </p:nvCxnSpPr>
        <p:spPr>
          <a:xfrm flipH="1" flipV="1">
            <a:off x="2957522" y="2295420"/>
            <a:ext cx="102311" cy="2663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226 Elipse"/>
          <p:cNvSpPr/>
          <p:nvPr/>
        </p:nvSpPr>
        <p:spPr>
          <a:xfrm>
            <a:off x="2969756" y="2545850"/>
            <a:ext cx="304051" cy="275365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32" name="231 Conector recto"/>
          <p:cNvCxnSpPr/>
          <p:nvPr/>
        </p:nvCxnSpPr>
        <p:spPr>
          <a:xfrm flipV="1">
            <a:off x="3218097" y="1344097"/>
            <a:ext cx="1739751" cy="122874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233 Rectángulo"/>
          <p:cNvSpPr/>
          <p:nvPr/>
        </p:nvSpPr>
        <p:spPr>
          <a:xfrm>
            <a:off x="233113" y="5357597"/>
            <a:ext cx="211484" cy="112686"/>
          </a:xfrm>
          <a:prstGeom prst="rect">
            <a:avLst/>
          </a:prstGeom>
          <a:solidFill>
            <a:srgbClr val="E6B9B8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35" name="234 CuadroTexto"/>
          <p:cNvSpPr txBox="1"/>
          <p:nvPr/>
        </p:nvSpPr>
        <p:spPr>
          <a:xfrm>
            <a:off x="517696" y="5312115"/>
            <a:ext cx="8029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smtClean="0"/>
              <a:t>PAI del Grao</a:t>
            </a:r>
          </a:p>
        </p:txBody>
      </p:sp>
      <p:sp>
        <p:nvSpPr>
          <p:cNvPr id="236" name="235 Rectángulo"/>
          <p:cNvSpPr/>
          <p:nvPr/>
        </p:nvSpPr>
        <p:spPr>
          <a:xfrm>
            <a:off x="228297" y="5593262"/>
            <a:ext cx="211484" cy="112686"/>
          </a:xfrm>
          <a:prstGeom prst="rect">
            <a:avLst/>
          </a:prstGeom>
          <a:solidFill>
            <a:srgbClr val="FF0000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37" name="236 CuadroTexto"/>
          <p:cNvSpPr txBox="1"/>
          <p:nvPr/>
        </p:nvSpPr>
        <p:spPr>
          <a:xfrm>
            <a:off x="512880" y="5547780"/>
            <a:ext cx="11105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smtClean="0"/>
              <a:t>Vías de ferrocarril</a:t>
            </a:r>
          </a:p>
        </p:txBody>
      </p:sp>
      <p:sp>
        <p:nvSpPr>
          <p:cNvPr id="238" name="237 Rectángulo"/>
          <p:cNvSpPr/>
          <p:nvPr/>
        </p:nvSpPr>
        <p:spPr>
          <a:xfrm>
            <a:off x="228298" y="5824094"/>
            <a:ext cx="211484" cy="112686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39" name="238 CuadroTexto"/>
          <p:cNvSpPr txBox="1"/>
          <p:nvPr/>
        </p:nvSpPr>
        <p:spPr>
          <a:xfrm>
            <a:off x="512881" y="5778612"/>
            <a:ext cx="11105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smtClean="0"/>
              <a:t>Vías principales</a:t>
            </a:r>
          </a:p>
        </p:txBody>
      </p:sp>
      <p:sp>
        <p:nvSpPr>
          <p:cNvPr id="240" name="239 Rectángulo"/>
          <p:cNvSpPr/>
          <p:nvPr/>
        </p:nvSpPr>
        <p:spPr>
          <a:xfrm>
            <a:off x="228297" y="6040226"/>
            <a:ext cx="211484" cy="112686"/>
          </a:xfrm>
          <a:prstGeom prst="rect">
            <a:avLst/>
          </a:prstGeom>
          <a:solidFill>
            <a:srgbClr val="00B050">
              <a:alpha val="6902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41" name="240 CuadroTexto"/>
          <p:cNvSpPr txBox="1"/>
          <p:nvPr/>
        </p:nvSpPr>
        <p:spPr>
          <a:xfrm>
            <a:off x="512880" y="5994744"/>
            <a:ext cx="15008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smtClean="0"/>
              <a:t>Antiguo cauce del rio Turia</a:t>
            </a:r>
          </a:p>
        </p:txBody>
      </p:sp>
      <p:sp>
        <p:nvSpPr>
          <p:cNvPr id="242" name="241 Rectángulo"/>
          <p:cNvSpPr/>
          <p:nvPr/>
        </p:nvSpPr>
        <p:spPr>
          <a:xfrm>
            <a:off x="228297" y="6286376"/>
            <a:ext cx="211484" cy="112686"/>
          </a:xfrm>
          <a:prstGeom prst="rect">
            <a:avLst/>
          </a:prstGeom>
          <a:solidFill>
            <a:srgbClr val="00B0F0">
              <a:alpha val="69020"/>
            </a:srgb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43" name="242 CuadroTexto"/>
          <p:cNvSpPr txBox="1"/>
          <p:nvPr/>
        </p:nvSpPr>
        <p:spPr>
          <a:xfrm>
            <a:off x="512880" y="6240894"/>
            <a:ext cx="15008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smtClean="0"/>
              <a:t>Circuito de la Fórmula 1</a:t>
            </a:r>
          </a:p>
        </p:txBody>
      </p:sp>
      <p:sp>
        <p:nvSpPr>
          <p:cNvPr id="248" name="247 CuadroTexto"/>
          <p:cNvSpPr txBox="1"/>
          <p:nvPr/>
        </p:nvSpPr>
        <p:spPr>
          <a:xfrm>
            <a:off x="132562" y="5026961"/>
            <a:ext cx="157319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b="1" dirty="0" smtClean="0"/>
              <a:t>LEYENDA ESTRUCTURAL</a:t>
            </a:r>
          </a:p>
        </p:txBody>
      </p:sp>
    </p:spTree>
    <p:extLst>
      <p:ext uri="{BB962C8B-B14F-4D97-AF65-F5344CB8AC3E}">
        <p14:creationId xmlns:p14="http://schemas.microsoft.com/office/powerpoint/2010/main" val="378447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/>
              <a:t> </a:t>
            </a:r>
            <a:r>
              <a:rPr lang="es-ES" dirty="0" smtClean="0"/>
              <a:t>      1.     Valoración de la </a:t>
            </a:r>
          </a:p>
          <a:p>
            <a:r>
              <a:rPr lang="es-ES" dirty="0"/>
              <a:t> </a:t>
            </a:r>
            <a:r>
              <a:rPr lang="es-ES" dirty="0" smtClean="0"/>
              <a:t>              situación actual</a:t>
            </a:r>
            <a:endParaRPr lang="es-ES" dirty="0"/>
          </a:p>
        </p:txBody>
      </p:sp>
      <p:pic>
        <p:nvPicPr>
          <p:cNvPr id="6" name="5 Imagen" descr="index.1.gi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2279" y="-1"/>
            <a:ext cx="2051721" cy="980729"/>
          </a:xfrm>
          <a:prstGeom prst="rect">
            <a:avLst/>
          </a:prstGeom>
        </p:spPr>
      </p:pic>
      <p:sp>
        <p:nvSpPr>
          <p:cNvPr id="7" name="8 CuadroTexto"/>
          <p:cNvSpPr txBox="1"/>
          <p:nvPr/>
        </p:nvSpPr>
        <p:spPr>
          <a:xfrm>
            <a:off x="3327471" y="116632"/>
            <a:ext cx="326075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>
                    <a:lumMod val="75000"/>
                  </a:schemeClr>
                </a:solidFill>
              </a:rPr>
              <a:t>Metropolitana, territorial, supramunicipal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>
                    <a:lumMod val="75000"/>
                  </a:schemeClr>
                </a:solidFill>
              </a:rPr>
              <a:t>Estructura: fragmento de la ciudad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ES" sz="1100" b="1" dirty="0" smtClean="0">
                <a:solidFill>
                  <a:schemeClr val="bg1"/>
                </a:solidFill>
              </a:rPr>
              <a:t>Detalle morfológico del diseño y los usos propuestos en el plan aprobado</a:t>
            </a:r>
          </a:p>
          <a:p>
            <a:endParaRPr lang="es-E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980728"/>
            <a:ext cx="5436096" cy="408619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2786" y="1163072"/>
            <a:ext cx="2678451" cy="3735734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319435" y="5216792"/>
            <a:ext cx="25842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 smtClean="0"/>
              <a:t>Superficies de usos del PAI del Grao:</a:t>
            </a:r>
          </a:p>
          <a:p>
            <a:pPr algn="just"/>
            <a:endParaRPr lang="es-ES" sz="1200" b="1" dirty="0" smtClean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/>
              <a:t> </a:t>
            </a:r>
            <a:r>
              <a:rPr lang="es-ES" sz="1200" dirty="0" smtClean="0"/>
              <a:t>Superficie total: 400.000 m</a:t>
            </a:r>
            <a:r>
              <a:rPr lang="es-ES" sz="1200" baseline="30000" dirty="0" smtClean="0"/>
              <a:t>2 </a:t>
            </a:r>
            <a:endParaRPr lang="es-ES" sz="1200" dirty="0" smtClean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/>
              <a:t>Zona verde: 170.000  </a:t>
            </a:r>
            <a:r>
              <a:rPr lang="es-ES" sz="1200" dirty="0"/>
              <a:t>m</a:t>
            </a:r>
            <a:r>
              <a:rPr lang="es-ES" sz="1200" baseline="30000" dirty="0"/>
              <a:t>2 </a:t>
            </a:r>
            <a:r>
              <a:rPr lang="es-ES" sz="1200" baseline="30000" dirty="0" smtClean="0"/>
              <a:t> </a:t>
            </a:r>
            <a:r>
              <a:rPr lang="es-ES" sz="1200" dirty="0" smtClean="0">
                <a:sym typeface="Wingdings" panose="05000000000000000000" pitchFamily="2" charset="2"/>
              </a:rPr>
              <a:t> 42,5%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/>
              <a:t>Canales: 28.000 </a:t>
            </a:r>
            <a:r>
              <a:rPr lang="es-ES" sz="1200" dirty="0"/>
              <a:t>m</a:t>
            </a:r>
            <a:r>
              <a:rPr lang="es-ES" sz="1200" baseline="30000" dirty="0"/>
              <a:t>2  </a:t>
            </a:r>
            <a:r>
              <a:rPr lang="es-ES" sz="1200" dirty="0">
                <a:sym typeface="Wingdings" panose="05000000000000000000" pitchFamily="2" charset="2"/>
              </a:rPr>
              <a:t> </a:t>
            </a:r>
            <a:r>
              <a:rPr lang="es-ES" sz="1200" dirty="0" smtClean="0">
                <a:sym typeface="Wingdings" panose="05000000000000000000" pitchFamily="2" charset="2"/>
              </a:rPr>
              <a:t>7%</a:t>
            </a:r>
          </a:p>
        </p:txBody>
      </p:sp>
      <p:sp>
        <p:nvSpPr>
          <p:cNvPr id="9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E63F0614-DF47-4B6E-B4E2-8396B55D0DD5}" type="slidenum">
              <a:rPr lang="es-ES" smtClean="0"/>
              <a:t>5</a:t>
            </a:fld>
            <a:endParaRPr lang="es-ES" dirty="0"/>
          </a:p>
        </p:txBody>
      </p:sp>
      <p:sp>
        <p:nvSpPr>
          <p:cNvPr id="10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s-ES" dirty="0" smtClean="0"/>
              <a:t>PAI del Grao-</a:t>
            </a:r>
            <a:r>
              <a:rPr lang="es-ES" dirty="0" err="1" smtClean="0"/>
              <a:t>Cocoters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2925819" y="5586124"/>
            <a:ext cx="3088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>
                <a:sym typeface="Wingdings" panose="05000000000000000000" pitchFamily="2" charset="2"/>
              </a:rPr>
              <a:t>Uso terciario: 60.000 </a:t>
            </a:r>
            <a:r>
              <a:rPr lang="es-ES" sz="1200" dirty="0" smtClean="0"/>
              <a:t>m</a:t>
            </a:r>
            <a:r>
              <a:rPr lang="es-ES" sz="1200" baseline="30000" dirty="0" smtClean="0"/>
              <a:t>2  </a:t>
            </a:r>
            <a:r>
              <a:rPr lang="es-ES" sz="1200" dirty="0">
                <a:sym typeface="Wingdings" panose="05000000000000000000" pitchFamily="2" charset="2"/>
              </a:rPr>
              <a:t> </a:t>
            </a:r>
            <a:r>
              <a:rPr lang="es-ES" sz="1200" dirty="0" smtClean="0">
                <a:sym typeface="Wingdings" panose="05000000000000000000" pitchFamily="2" charset="2"/>
              </a:rPr>
              <a:t>15%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>
                <a:sym typeface="Wingdings" panose="05000000000000000000" pitchFamily="2" charset="2"/>
              </a:rPr>
              <a:t>Uso dotacional: 36.000 </a:t>
            </a:r>
            <a:r>
              <a:rPr lang="es-ES" sz="1200" dirty="0" smtClean="0"/>
              <a:t>m</a:t>
            </a:r>
            <a:r>
              <a:rPr lang="es-ES" sz="1200" baseline="30000" dirty="0" smtClean="0"/>
              <a:t>2  </a:t>
            </a:r>
            <a:r>
              <a:rPr lang="es-ES" sz="1200" dirty="0">
                <a:sym typeface="Wingdings" panose="05000000000000000000" pitchFamily="2" charset="2"/>
              </a:rPr>
              <a:t> </a:t>
            </a:r>
            <a:r>
              <a:rPr lang="es-ES" sz="1200" dirty="0" smtClean="0">
                <a:sym typeface="Wingdings" panose="05000000000000000000" pitchFamily="2" charset="2"/>
              </a:rPr>
              <a:t>9%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>
                <a:sym typeface="Wingdings" panose="05000000000000000000" pitchFamily="2" charset="2"/>
              </a:rPr>
              <a:t>Uso privado: 80.000 </a:t>
            </a:r>
            <a:r>
              <a:rPr lang="es-ES" sz="1200" dirty="0" smtClean="0"/>
              <a:t>m</a:t>
            </a:r>
            <a:r>
              <a:rPr lang="es-ES" sz="1200" baseline="30000" dirty="0" smtClean="0"/>
              <a:t>2  </a:t>
            </a:r>
            <a:r>
              <a:rPr lang="es-ES" sz="1200" dirty="0">
                <a:sym typeface="Wingdings" panose="05000000000000000000" pitchFamily="2" charset="2"/>
              </a:rPr>
              <a:t> </a:t>
            </a:r>
            <a:r>
              <a:rPr lang="es-ES" sz="1200" dirty="0" smtClean="0">
                <a:sym typeface="Wingdings" panose="05000000000000000000" pitchFamily="2" charset="2"/>
              </a:rPr>
              <a:t>20%</a:t>
            </a:r>
            <a:endParaRPr lang="es-ES" sz="1200" dirty="0" smtClean="0"/>
          </a:p>
        </p:txBody>
      </p:sp>
    </p:spTree>
    <p:extLst>
      <p:ext uri="{BB962C8B-B14F-4D97-AF65-F5344CB8AC3E}">
        <p14:creationId xmlns:p14="http://schemas.microsoft.com/office/powerpoint/2010/main" val="135501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/>
              <a:t>       2.     En otro nivel de reflexión </a:t>
            </a:r>
          </a:p>
          <a:p>
            <a:r>
              <a:rPr lang="es-ES" dirty="0"/>
              <a:t> </a:t>
            </a:r>
            <a:r>
              <a:rPr lang="es-ES" dirty="0" smtClean="0"/>
              <a:t>              meta-urbanístico</a:t>
            </a:r>
            <a:endParaRPr lang="es-ES" b="1" dirty="0"/>
          </a:p>
        </p:txBody>
      </p:sp>
      <p:pic>
        <p:nvPicPr>
          <p:cNvPr id="6" name="5 Imagen" descr="index.1.gi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2279" y="-1"/>
            <a:ext cx="2051721" cy="980729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3327471" y="116632"/>
            <a:ext cx="326075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7300" lvl="2" indent="-400050">
              <a:buFont typeface="+mj-lt"/>
              <a:buAutoNum type="romanUcPeriod"/>
            </a:pPr>
            <a:r>
              <a:rPr lang="es-ES" sz="1100" b="1" dirty="0">
                <a:solidFill>
                  <a:schemeClr val="bg1"/>
                </a:solidFill>
              </a:rPr>
              <a:t>¿Cabe otro PAI en Valencia?</a:t>
            </a:r>
          </a:p>
          <a:p>
            <a:pPr marL="1257300" lvl="2" indent="-400050">
              <a:buFont typeface="+mj-lt"/>
              <a:buAutoNum type="romanUcPeriod"/>
            </a:pPr>
            <a:r>
              <a:rPr lang="es-ES" sz="1100" b="1" dirty="0">
                <a:solidFill>
                  <a:schemeClr val="bg1"/>
                </a:solidFill>
              </a:rPr>
              <a:t>¿Son recuperables los terrenos como no-urbanos?</a:t>
            </a:r>
          </a:p>
          <a:p>
            <a:endParaRPr lang="es-ES" dirty="0"/>
          </a:p>
        </p:txBody>
      </p:sp>
      <p:sp>
        <p:nvSpPr>
          <p:cNvPr id="12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E63F0614-DF47-4B6E-B4E2-8396B55D0DD5}" type="slidenum">
              <a:rPr lang="es-ES" smtClean="0"/>
              <a:t>6</a:t>
            </a:fld>
            <a:endParaRPr lang="es-ES" dirty="0"/>
          </a:p>
        </p:txBody>
      </p:sp>
      <p:sp>
        <p:nvSpPr>
          <p:cNvPr id="13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s-ES" dirty="0" smtClean="0"/>
              <a:t>PAI del Grao-</a:t>
            </a:r>
            <a:r>
              <a:rPr lang="es-ES" dirty="0" err="1" smtClean="0"/>
              <a:t>Cocoters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4776057" y="1539180"/>
            <a:ext cx="397844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just"/>
            <a:r>
              <a:rPr lang="es-ES" sz="1400" b="1" dirty="0"/>
              <a:t>¿Cabe otro PAI en Valencia</a:t>
            </a:r>
            <a:r>
              <a:rPr lang="es-ES" sz="1400" b="1" dirty="0" smtClean="0"/>
              <a:t>? </a:t>
            </a:r>
            <a:r>
              <a:rPr lang="es-ES" sz="1400" b="1" dirty="0" smtClean="0">
                <a:sym typeface="Wingdings" panose="05000000000000000000" pitchFamily="2" charset="2"/>
              </a:rPr>
              <a:t> PAI necesario ¿Por qué?</a:t>
            </a:r>
            <a:endParaRPr lang="es-ES" sz="1400" b="1" dirty="0" smtClean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/>
              <a:t>Es un área situada en el </a:t>
            </a:r>
            <a:r>
              <a:rPr lang="es-ES" sz="1200" b="1" dirty="0" smtClean="0"/>
              <a:t>punto de conexión </a:t>
            </a:r>
            <a:r>
              <a:rPr lang="es-ES" sz="1200" dirty="0" smtClean="0"/>
              <a:t>de zonas muy diferentes de la ciudad </a:t>
            </a:r>
            <a:r>
              <a:rPr lang="es-ES" sz="1200" dirty="0" smtClean="0">
                <a:sym typeface="Wingdings" panose="05000000000000000000" pitchFamily="2" charset="2"/>
              </a:rPr>
              <a:t></a:t>
            </a:r>
            <a:r>
              <a:rPr lang="es-ES" sz="1200" dirty="0" smtClean="0"/>
              <a:t> Potenciar la calidad del lugar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/>
              <a:t>Mejorar la situación marginal de los barrios de Nazaret y el Cabanyal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/>
              <a:t>Establecer un final  para el viejo cauce del rio Turia </a:t>
            </a:r>
            <a:r>
              <a:rPr lang="es-ES" sz="1200" dirty="0" smtClean="0">
                <a:sym typeface="Wingdings" panose="05000000000000000000" pitchFamily="2" charset="2"/>
              </a:rPr>
              <a:t> C</a:t>
            </a:r>
            <a:r>
              <a:rPr lang="es-ES" sz="1200" dirty="0" smtClean="0"/>
              <a:t>onexión entre la ciudad y el puerto. </a:t>
            </a:r>
          </a:p>
          <a:p>
            <a:pPr algn="just"/>
            <a:endParaRPr lang="es-ES" sz="1200" dirty="0"/>
          </a:p>
          <a:p>
            <a:pPr algn="just"/>
            <a:endParaRPr lang="es-ES" sz="1200" dirty="0" smtClean="0"/>
          </a:p>
          <a:p>
            <a:pPr algn="just"/>
            <a:endParaRPr lang="es-ES" sz="1200" dirty="0" smtClean="0"/>
          </a:p>
          <a:p>
            <a:pPr marL="0" lvl="2" algn="just"/>
            <a:r>
              <a:rPr lang="es-ES" sz="1400" b="1" dirty="0"/>
              <a:t>¿Son recuperables los terrenos como no-urbanos</a:t>
            </a:r>
            <a:r>
              <a:rPr lang="es-ES" sz="1400" b="1" dirty="0" smtClean="0"/>
              <a:t>? </a:t>
            </a:r>
            <a:r>
              <a:rPr lang="es-ES" sz="1400" b="1" dirty="0" smtClean="0">
                <a:sym typeface="Wingdings" panose="05000000000000000000" pitchFamily="2" charset="2"/>
              </a:rPr>
              <a:t> Consideramos que no</a:t>
            </a:r>
            <a:endParaRPr lang="es-ES" sz="1400" b="1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 smtClean="0"/>
              <a:t>Demasiados daños físicos en la zona </a:t>
            </a:r>
            <a:r>
              <a:rPr lang="es-ES" sz="1200" dirty="0" smtClean="0">
                <a:sym typeface="Wingdings" panose="05000000000000000000" pitchFamily="2" charset="2"/>
              </a:rPr>
              <a:t></a:t>
            </a:r>
            <a:r>
              <a:rPr lang="es-ES" sz="1200" dirty="0" smtClean="0"/>
              <a:t> </a:t>
            </a:r>
            <a:r>
              <a:rPr lang="es-ES" sz="1200" dirty="0" smtClean="0">
                <a:sym typeface="Wingdings" panose="05000000000000000000" pitchFamily="2" charset="2"/>
              </a:rPr>
              <a:t>E</a:t>
            </a:r>
            <a:r>
              <a:rPr lang="es-ES" sz="1200" dirty="0" smtClean="0"/>
              <a:t>l terreno es prácticamente irrecuperable</a:t>
            </a:r>
          </a:p>
          <a:p>
            <a:pPr marL="628650" lvl="1" indent="-171450" algn="just">
              <a:buFont typeface="Arial" panose="020B0604020202020204" pitchFamily="34" charset="0"/>
              <a:buChar char="•"/>
            </a:pPr>
            <a:r>
              <a:rPr lang="es-ES" sz="1200" dirty="0" smtClean="0"/>
              <a:t>Circuito de la Fórmula 1 </a:t>
            </a:r>
            <a:r>
              <a:rPr lang="es-ES" sz="1200" dirty="0" smtClean="0">
                <a:sym typeface="Wingdings" panose="05000000000000000000" pitchFamily="2" charset="2"/>
              </a:rPr>
              <a:t> Destrucción del terreno casi en su totalidad.</a:t>
            </a:r>
            <a:endParaRPr lang="es-ES" sz="1200" dirty="0" smtClean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/>
              <a:t>M</a:t>
            </a:r>
            <a:r>
              <a:rPr lang="es-ES" sz="1200" dirty="0" smtClean="0"/>
              <a:t>ejoras en diferentes aspectos para  resolver los problemas de los alrededores </a:t>
            </a:r>
            <a:r>
              <a:rPr lang="es-ES" sz="1200" dirty="0" smtClean="0">
                <a:sym typeface="Wingdings" panose="05000000000000000000" pitchFamily="2" charset="2"/>
              </a:rPr>
              <a:t> Respondiendo así a las condiciones actuales del entorno. </a:t>
            </a:r>
          </a:p>
          <a:p>
            <a:pPr algn="just"/>
            <a:endParaRPr lang="es-ES" sz="1200" dirty="0" smtClean="0"/>
          </a:p>
          <a:p>
            <a:pPr algn="just"/>
            <a:r>
              <a:rPr lang="es-ES" sz="1200" dirty="0" smtClean="0"/>
              <a:t>En definitiva las condiciones del lugar han cambiado, no permiten volver a estos usos. 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6819"/>
            <a:ext cx="4290980" cy="263560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4290980" cy="2476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Elipse"/>
          <p:cNvSpPr/>
          <p:nvPr/>
        </p:nvSpPr>
        <p:spPr>
          <a:xfrm>
            <a:off x="1547664" y="1629668"/>
            <a:ext cx="1543571" cy="935236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 de flecha"/>
          <p:cNvCxnSpPr/>
          <p:nvPr/>
        </p:nvCxnSpPr>
        <p:spPr>
          <a:xfrm>
            <a:off x="2319449" y="993795"/>
            <a:ext cx="1" cy="635873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>
            <a:off x="1043608" y="1311731"/>
            <a:ext cx="576064" cy="454899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 flipV="1">
            <a:off x="611560" y="2337454"/>
            <a:ext cx="1008112" cy="22745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/>
          <p:nvPr/>
        </p:nvCxnSpPr>
        <p:spPr>
          <a:xfrm flipV="1">
            <a:off x="2319449" y="2564905"/>
            <a:ext cx="1" cy="648071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 de flecha"/>
          <p:cNvCxnSpPr/>
          <p:nvPr/>
        </p:nvCxnSpPr>
        <p:spPr>
          <a:xfrm flipH="1" flipV="1">
            <a:off x="2987824" y="2337455"/>
            <a:ext cx="576064" cy="761796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 de flecha"/>
          <p:cNvCxnSpPr>
            <a:endCxn id="3" idx="7"/>
          </p:cNvCxnSpPr>
          <p:nvPr/>
        </p:nvCxnSpPr>
        <p:spPr>
          <a:xfrm flipH="1">
            <a:off x="2865184" y="1052736"/>
            <a:ext cx="122640" cy="71389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364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Rectángulo"/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es-ES" dirty="0"/>
              <a:t> </a:t>
            </a:r>
            <a:r>
              <a:rPr lang="es-ES" dirty="0" smtClean="0"/>
              <a:t>    </a:t>
            </a:r>
          </a:p>
          <a:p>
            <a:pPr marL="0" lvl="1"/>
            <a:r>
              <a:rPr lang="es-ES" b="1" dirty="0"/>
              <a:t> </a:t>
            </a:r>
            <a:r>
              <a:rPr lang="es-ES" b="1" dirty="0" smtClean="0"/>
              <a:t>    </a:t>
            </a:r>
            <a:r>
              <a:rPr lang="es-ES" dirty="0" smtClean="0"/>
              <a:t> 3.     Diversas alternativas</a:t>
            </a:r>
            <a:endParaRPr lang="es-ES" dirty="0"/>
          </a:p>
          <a:p>
            <a:endParaRPr lang="es-ES" b="1" dirty="0"/>
          </a:p>
        </p:txBody>
      </p:sp>
      <p:pic>
        <p:nvPicPr>
          <p:cNvPr id="3" name="5 Imagen" descr="index.1.gi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2279" y="-1"/>
            <a:ext cx="2051721" cy="98072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627784" y="46208"/>
            <a:ext cx="475252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7300" lvl="2" indent="-400050">
              <a:buFont typeface="+mj-lt"/>
              <a:buAutoNum type="romanUcPeriod"/>
            </a:pPr>
            <a:r>
              <a:rPr lang="es-ES" sz="1100" b="1" dirty="0">
                <a:solidFill>
                  <a:schemeClr val="bg1"/>
                </a:solidFill>
              </a:rPr>
              <a:t>Mantener el uso residencial o cambiar la ordenación</a:t>
            </a:r>
          </a:p>
          <a:p>
            <a:pPr marL="1257300" lvl="2" indent="-400050">
              <a:buFont typeface="+mj-lt"/>
              <a:buAutoNum type="romanUcPeriod"/>
            </a:pPr>
            <a:r>
              <a:rPr lang="es-ES" sz="1100" dirty="0">
                <a:solidFill>
                  <a:schemeClr val="bg1">
                    <a:lumMod val="85000"/>
                  </a:schemeClr>
                </a:solidFill>
              </a:rPr>
              <a:t>Reformular el uso lucrativo que hay propuesto</a:t>
            </a:r>
          </a:p>
          <a:p>
            <a:pPr marL="1257300" lvl="2" indent="-400050">
              <a:buFont typeface="+mj-lt"/>
              <a:buAutoNum type="romanUcPeriod"/>
            </a:pPr>
            <a:r>
              <a:rPr lang="es-ES" sz="1100" dirty="0">
                <a:solidFill>
                  <a:schemeClr val="bg1">
                    <a:lumMod val="85000"/>
                  </a:schemeClr>
                </a:solidFill>
              </a:rPr>
              <a:t>Cambiar a un uso dotacional</a:t>
            </a:r>
          </a:p>
          <a:p>
            <a:pPr marL="1257300" lvl="2" indent="-400050">
              <a:buFont typeface="+mj-lt"/>
              <a:buAutoNum type="romanUcPeriod"/>
            </a:pPr>
            <a:r>
              <a:rPr lang="es-ES" sz="1100" dirty="0">
                <a:solidFill>
                  <a:schemeClr val="bg1">
                    <a:lumMod val="85000"/>
                  </a:schemeClr>
                </a:solidFill>
              </a:rPr>
              <a:t>Mantenerlo como esta</a:t>
            </a:r>
          </a:p>
          <a:p>
            <a:pPr marL="1257300" lvl="2" indent="-400050">
              <a:buFont typeface="+mj-lt"/>
              <a:buAutoNum type="romanUcPeriod"/>
            </a:pPr>
            <a:r>
              <a:rPr lang="es-ES" sz="1100" dirty="0">
                <a:solidFill>
                  <a:schemeClr val="bg1">
                    <a:lumMod val="85000"/>
                  </a:schemeClr>
                </a:solidFill>
              </a:rPr>
              <a:t>Propuestas y modelos multifuncionales</a:t>
            </a:r>
          </a:p>
        </p:txBody>
      </p:sp>
      <p:sp>
        <p:nvSpPr>
          <p:cNvPr id="7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E63F0614-DF47-4B6E-B4E2-8396B55D0DD5}" type="slidenum">
              <a:rPr lang="es-ES" smtClean="0"/>
              <a:t>7</a:t>
            </a:fld>
            <a:endParaRPr lang="es-ES" dirty="0"/>
          </a:p>
        </p:txBody>
      </p:sp>
      <p:sp>
        <p:nvSpPr>
          <p:cNvPr id="8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s-ES" dirty="0" smtClean="0"/>
              <a:t>PAI del Grao-</a:t>
            </a:r>
            <a:r>
              <a:rPr lang="es-ES" dirty="0" err="1" smtClean="0"/>
              <a:t>Cocoters</a:t>
            </a:r>
            <a:endParaRPr lang="es-ES" dirty="0"/>
          </a:p>
        </p:txBody>
      </p:sp>
      <p:pic>
        <p:nvPicPr>
          <p:cNvPr id="1026" name="Picture 2" descr="Resultado de imagen de propuestas pai del grao valenc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4814779" cy="2491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de propuestas pai del grao valenc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539" y="997270"/>
            <a:ext cx="3843179" cy="2218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4877892" y="3326575"/>
            <a:ext cx="424847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/>
              <a:t>El delta verde de </a:t>
            </a:r>
            <a:r>
              <a:rPr lang="es-ES" sz="1400" dirty="0" err="1"/>
              <a:t>Nouvel</a:t>
            </a:r>
            <a:endParaRPr lang="es-ES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 err="1" smtClean="0"/>
              <a:t>Porpuesta</a:t>
            </a:r>
            <a:r>
              <a:rPr lang="es-ES" sz="1400" dirty="0" smtClean="0"/>
              <a:t> </a:t>
            </a:r>
            <a:r>
              <a:rPr lang="es-ES" sz="1400" dirty="0"/>
              <a:t>Von </a:t>
            </a:r>
            <a:r>
              <a:rPr lang="es-ES" sz="1400" dirty="0" err="1" smtClean="0"/>
              <a:t>Gerkan</a:t>
            </a:r>
            <a:endParaRPr lang="es-ES" sz="1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 smtClean="0"/>
              <a:t>Proyecto del </a:t>
            </a:r>
            <a:r>
              <a:rPr lang="es-ES" sz="1400" dirty="0"/>
              <a:t>rascacielos La Llum, 501 metros de torre en forma de llama que se planteó para el PAI de El Grao tras ser rechazado en Nueva York.</a:t>
            </a:r>
            <a:endParaRPr lang="es-ES" sz="1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dirty="0"/>
          </a:p>
        </p:txBody>
      </p:sp>
      <p:pic>
        <p:nvPicPr>
          <p:cNvPr id="1034" name="Picture 10" descr="Resultado de imagen de pai del gra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808" y="4521230"/>
            <a:ext cx="3792413" cy="179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epoca1.valenciaplaza.com/bd/imagenes/imagen84741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72376"/>
            <a:ext cx="4814779" cy="2751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0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 Rectángulo"/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es-ES" dirty="0"/>
              <a:t> </a:t>
            </a:r>
            <a:r>
              <a:rPr lang="es-ES" dirty="0" smtClean="0"/>
              <a:t>    </a:t>
            </a:r>
          </a:p>
          <a:p>
            <a:pPr marL="57150"/>
            <a:r>
              <a:rPr lang="es-ES" dirty="0" smtClean="0"/>
              <a:t>     ¿Qué </a:t>
            </a:r>
            <a:r>
              <a:rPr lang="es-ES" dirty="0"/>
              <a:t>hacemos en </a:t>
            </a:r>
            <a:r>
              <a:rPr lang="es-ES" dirty="0" smtClean="0"/>
              <a:t>el PAI </a:t>
            </a:r>
          </a:p>
          <a:p>
            <a:pPr marL="57150"/>
            <a:r>
              <a:rPr lang="es-ES" dirty="0"/>
              <a:t> </a:t>
            </a:r>
            <a:r>
              <a:rPr lang="es-ES" dirty="0" smtClean="0"/>
              <a:t>     del </a:t>
            </a:r>
            <a:r>
              <a:rPr lang="es-ES" dirty="0"/>
              <a:t>Grao-</a:t>
            </a:r>
            <a:r>
              <a:rPr lang="es-ES" dirty="0" err="1"/>
              <a:t>Cocoters</a:t>
            </a:r>
            <a:r>
              <a:rPr lang="es-ES" dirty="0"/>
              <a:t>?</a:t>
            </a:r>
          </a:p>
          <a:p>
            <a:endParaRPr lang="es-ES" b="1" dirty="0"/>
          </a:p>
        </p:txBody>
      </p:sp>
      <p:pic>
        <p:nvPicPr>
          <p:cNvPr id="3" name="5 Imagen" descr="index.1.gi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2279" y="-1"/>
            <a:ext cx="2051721" cy="98072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987824" y="46208"/>
            <a:ext cx="410445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7300" lvl="2" indent="-400050">
              <a:buFont typeface="+mj-lt"/>
              <a:buAutoNum type="romanUcPeriod"/>
            </a:pPr>
            <a:r>
              <a:rPr lang="es-ES" sz="1100" dirty="0" smtClean="0">
                <a:solidFill>
                  <a:schemeClr val="bg1"/>
                </a:solidFill>
              </a:rPr>
              <a:t>¿Qué </a:t>
            </a:r>
            <a:r>
              <a:rPr lang="es-ES" sz="1100" dirty="0">
                <a:solidFill>
                  <a:schemeClr val="bg1"/>
                </a:solidFill>
              </a:rPr>
              <a:t>podemos hacer en esta extensión de terreno</a:t>
            </a:r>
            <a:r>
              <a:rPr lang="es-ES" sz="1100" dirty="0" smtClean="0">
                <a:solidFill>
                  <a:schemeClr val="bg1"/>
                </a:solidFill>
              </a:rPr>
              <a:t>?</a:t>
            </a:r>
          </a:p>
          <a:p>
            <a:pPr marL="1257300" lvl="2" indent="-400050">
              <a:buFont typeface="+mj-lt"/>
              <a:buAutoNum type="romanUcPeriod"/>
            </a:pPr>
            <a:r>
              <a:rPr lang="es-ES" sz="1100" dirty="0" smtClean="0">
                <a:solidFill>
                  <a:schemeClr val="bg1"/>
                </a:solidFill>
              </a:rPr>
              <a:t>¿</a:t>
            </a:r>
            <a:r>
              <a:rPr lang="es-ES" sz="1100" dirty="0">
                <a:solidFill>
                  <a:schemeClr val="bg1"/>
                </a:solidFill>
              </a:rPr>
              <a:t>Qué usos podemos darle, cuales son viables y cuales no?</a:t>
            </a:r>
          </a:p>
          <a:p>
            <a:pPr marL="1257300" lvl="2" indent="-400050">
              <a:buFont typeface="+mj-lt"/>
              <a:buAutoNum type="romanUcPeriod"/>
            </a:pPr>
            <a:endParaRPr lang="es-ES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E63F0614-DF47-4B6E-B4E2-8396B55D0DD5}" type="slidenum">
              <a:rPr lang="es-ES" smtClean="0"/>
              <a:t>8</a:t>
            </a:fld>
            <a:endParaRPr lang="es-ES" dirty="0"/>
          </a:p>
        </p:txBody>
      </p:sp>
      <p:sp>
        <p:nvSpPr>
          <p:cNvPr id="8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s-ES" dirty="0" smtClean="0"/>
              <a:t>PAI del Grao-</a:t>
            </a:r>
            <a:r>
              <a:rPr lang="es-ES" dirty="0" err="1" smtClean="0"/>
              <a:t>Cocoters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4" b="4065"/>
          <a:stretch/>
        </p:blipFill>
        <p:spPr>
          <a:xfrm>
            <a:off x="341784" y="990249"/>
            <a:ext cx="8460432" cy="566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13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827</Words>
  <Application>Microsoft Office PowerPoint</Application>
  <PresentationFormat>Presentación en pantalla (4:3)</PresentationFormat>
  <Paragraphs>114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Tema de Office</vt:lpstr>
      <vt:lpstr>ALTERNATIVAS Y PROPUESTAS PAI DEL GRAO-COCOTERS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ALTERNATIVAS Y PROPUESTAS PAI DEL GRAO-COCOTERS</dc:title>
  <dc:creator>IVET</dc:creator>
  <cp:lastModifiedBy>RAQUEL</cp:lastModifiedBy>
  <cp:revision>40</cp:revision>
  <dcterms:created xsi:type="dcterms:W3CDTF">2016-12-20T11:25:42Z</dcterms:created>
  <dcterms:modified xsi:type="dcterms:W3CDTF">2016-12-23T10:20:05Z</dcterms:modified>
</cp:coreProperties>
</file>