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5" r:id="rId3"/>
    <p:sldId id="256" r:id="rId4"/>
    <p:sldId id="257" r:id="rId5"/>
    <p:sldId id="258" r:id="rId6"/>
    <p:sldId id="259" r:id="rId7"/>
    <p:sldId id="268" r:id="rId8"/>
    <p:sldId id="261" r:id="rId9"/>
    <p:sldId id="260" r:id="rId10"/>
    <p:sldId id="262" r:id="rId11"/>
    <p:sldId id="263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7" autoAdjust="0"/>
    <p:restoredTop sz="94840" autoAdjust="0"/>
  </p:normalViewPr>
  <p:slideViewPr>
    <p:cSldViewPr>
      <p:cViewPr>
        <p:scale>
          <a:sx n="103" d="100"/>
          <a:sy n="103" d="100"/>
        </p:scale>
        <p:origin x="-1264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D1730-E84D-C244-A94E-138B9A03E100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D7279-C463-3A4F-8705-11B765C3669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68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D7279-C463-3A4F-8705-11B765C3669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71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58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62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49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41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89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70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50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82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08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71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67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0049-A935-4F47-AA51-B12117CF6F68}" type="datetimeFigureOut">
              <a:rPr lang="es-ES" smtClean="0"/>
              <a:t>22/12/16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5DDD-42D4-4C63-9491-55F297E3CD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84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" y="692696"/>
            <a:ext cx="8098536" cy="5401056"/>
          </a:xfrm>
          <a:prstGeom prst="rect">
            <a:avLst/>
          </a:prstGeom>
        </p:spPr>
      </p:pic>
      <p:cxnSp>
        <p:nvCxnSpPr>
          <p:cNvPr id="9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12" name="7 CuadroTexto"/>
          <p:cNvSpPr txBox="1"/>
          <p:nvPr/>
        </p:nvSpPr>
        <p:spPr>
          <a:xfrm>
            <a:off x="17190" y="6346462"/>
            <a:ext cx="2106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Laura Garrido </a:t>
            </a:r>
            <a:r>
              <a:rPr lang="es-E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Ábalos</a:t>
            </a:r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Nexa Bold" pitchFamily="50" charset="0"/>
            </a:endParaRPr>
          </a:p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Adolfo M. Moltó Vidal</a:t>
            </a:r>
            <a:endParaRPr lang="es-E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</p:txBody>
      </p:sp>
      <p:sp>
        <p:nvSpPr>
          <p:cNvPr id="6" name="12 CuadroTexto"/>
          <p:cNvSpPr txBox="1"/>
          <p:nvPr/>
        </p:nvSpPr>
        <p:spPr>
          <a:xfrm>
            <a:off x="5436096" y="6093296"/>
            <a:ext cx="3692244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</a:rPr>
              <a:t>sewervac.es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/saneamiento-por-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</a:rPr>
              <a:t>vacio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</a:rPr>
              <a:t>/obras/puerto-de-valencia/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2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5333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9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Nexa Bold" pitchFamily="50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r="10782"/>
          <a:stretch/>
        </p:blipFill>
        <p:spPr bwMode="auto">
          <a:xfrm>
            <a:off x="4662098" y="3797272"/>
            <a:ext cx="4481902" cy="272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</a:t>
            </a:r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04 Propuestas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y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referencias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Intenciones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Usos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/>
          <a:stretch/>
        </p:blipFill>
        <p:spPr bwMode="auto">
          <a:xfrm>
            <a:off x="4662098" y="1127808"/>
            <a:ext cx="4481902" cy="266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763688" y="76470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PREEXISTENCIAS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979712" y="1242860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Preexistencias Zona 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Circuito Formula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12 CuadroTexto"/>
          <p:cNvSpPr txBox="1"/>
          <p:nvPr/>
        </p:nvSpPr>
        <p:spPr>
          <a:xfrm>
            <a:off x="1619672" y="6497564"/>
            <a:ext cx="705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https://www.valencia.es/ayuntamiento/urbanismo.nsf/vDocumentosTituloAux/6A7F5B4E9B5DCA1AC1257535002E22F5?OpenDocument&amp;bdOrigen=ayuntamiento%2Furbanismo.nsf&amp;idapoyo=&amp;lang=1&amp;nivel=5_1</a:t>
            </a:r>
          </a:p>
        </p:txBody>
      </p:sp>
    </p:spTree>
    <p:extLst>
      <p:ext uri="{BB962C8B-B14F-4D97-AF65-F5344CB8AC3E}">
        <p14:creationId xmlns:p14="http://schemas.microsoft.com/office/powerpoint/2010/main" val="397587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eles e v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13001" r="3964" b="8841"/>
          <a:stretch/>
        </p:blipFill>
        <p:spPr bwMode="auto">
          <a:xfrm>
            <a:off x="2139942" y="1983780"/>
            <a:ext cx="7007728" cy="42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349777"/>
            <a:ext cx="4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10</a:t>
            </a:r>
            <a:endParaRPr lang="es-ES" dirty="0">
              <a:solidFill>
                <a:schemeClr val="bg1">
                  <a:lumMod val="50000"/>
                </a:schemeClr>
              </a:solidFill>
              <a:latin typeface="Nexa Bold" pitchFamily="50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01678" y="6237312"/>
            <a:ext cx="3334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defRPr>
            </a:lvl1pPr>
          </a:lstStyle>
          <a:p>
            <a:r>
              <a:rPr lang="es-ES" sz="1100" dirty="0"/>
              <a:t>http://www.bipolaire.net/portfolio/veles-e-vents/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</a:t>
            </a:r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04 Propuestas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y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referencias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Intenciones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Usos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835696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Veles e </a:t>
            </a:r>
            <a:r>
              <a:rPr lang="es-ES" sz="1600" dirty="0" err="1" smtClean="0">
                <a:latin typeface="Century Gothic" panose="020B0502020202020204" pitchFamily="34" charset="0"/>
              </a:rPr>
              <a:t>Vents</a:t>
            </a:r>
            <a:endParaRPr lang="es-ES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483768" y="1253057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Creación de zonas verdes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Diferentes usos al puerto</a:t>
            </a:r>
          </a:p>
        </p:txBody>
      </p:sp>
    </p:spTree>
    <p:extLst>
      <p:ext uri="{BB962C8B-B14F-4D97-AF65-F5344CB8AC3E}">
        <p14:creationId xmlns:p14="http://schemas.microsoft.com/office/powerpoint/2010/main" val="362332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38332" r="50000" b="17645"/>
          <a:stretch/>
        </p:blipFill>
        <p:spPr>
          <a:xfrm>
            <a:off x="2440306" y="2048025"/>
            <a:ext cx="6703694" cy="4801888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56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11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04 Propuestas y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 referencias</a:t>
            </a:r>
          </a:p>
          <a:p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- Intenciones</a:t>
            </a:r>
          </a:p>
          <a:p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Usos</a:t>
            </a:r>
            <a:endParaRPr lang="es-ES" sz="1200" dirty="0" smtClean="0">
              <a:solidFill>
                <a:schemeClr val="accent6"/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07704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Intenciones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83768" y="1253057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Creación de un final de cauce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Continuidad a la ciudad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Conexión con puerto y </a:t>
            </a:r>
            <a:r>
              <a:rPr lang="es-ES" sz="1400" dirty="0" err="1" smtClean="0">
                <a:latin typeface="Century Gothic" panose="020B0502020202020204" pitchFamily="34" charset="0"/>
              </a:rPr>
              <a:t>nazaret</a:t>
            </a:r>
            <a:endParaRPr lang="es-ES" sz="1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38436" r="50000" b="17882"/>
          <a:stretch/>
        </p:blipFill>
        <p:spPr>
          <a:xfrm>
            <a:off x="2447206" y="2090091"/>
            <a:ext cx="6696794" cy="4759822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4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12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Nexa Bold" pitchFamily="50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9" r="66799" b="29469"/>
          <a:stretch/>
        </p:blipFill>
        <p:spPr bwMode="auto">
          <a:xfrm>
            <a:off x="5820169" y="927965"/>
            <a:ext cx="28461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2" t="17905" r="46130" b="77024"/>
          <a:stretch/>
        </p:blipFill>
        <p:spPr bwMode="auto">
          <a:xfrm>
            <a:off x="5820169" y="1782311"/>
            <a:ext cx="284610" cy="27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r="84531" b="87711"/>
          <a:stretch/>
        </p:blipFill>
        <p:spPr bwMode="auto">
          <a:xfrm>
            <a:off x="5820169" y="1498487"/>
            <a:ext cx="284610" cy="26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0" r="73467" b="52717"/>
          <a:stretch/>
        </p:blipFill>
        <p:spPr bwMode="auto">
          <a:xfrm>
            <a:off x="5820169" y="649929"/>
            <a:ext cx="284610" cy="24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9" r="85934" b="11374"/>
          <a:stretch/>
        </p:blipFill>
        <p:spPr bwMode="auto">
          <a:xfrm>
            <a:off x="5820169" y="1207254"/>
            <a:ext cx="284610" cy="2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133403" y="1782311"/>
            <a:ext cx="3003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50000"/>
                  </a:schemeClr>
                </a:solidFill>
              </a:rPr>
              <a:t>Suelo de uso Mixto ( residencial y terciario)</a:t>
            </a:r>
            <a:endParaRPr lang="es-ES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133403" y="1509511"/>
            <a:ext cx="3003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50000"/>
                  </a:schemeClr>
                </a:solidFill>
              </a:rPr>
              <a:t>Vial rodado</a:t>
            </a:r>
            <a:endParaRPr lang="es-ES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133403" y="1212325"/>
            <a:ext cx="3003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50000"/>
                  </a:schemeClr>
                </a:solidFill>
              </a:rPr>
              <a:t>Rio artificial</a:t>
            </a:r>
            <a:endParaRPr lang="es-ES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140710" y="932818"/>
            <a:ext cx="3003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50000"/>
                  </a:schemeClr>
                </a:solidFill>
              </a:rPr>
              <a:t>Huerta Urbana</a:t>
            </a:r>
            <a:endParaRPr lang="es-ES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140710" y="651960"/>
            <a:ext cx="30032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50000"/>
                  </a:schemeClr>
                </a:solidFill>
              </a:rPr>
              <a:t>Huerta urbana</a:t>
            </a:r>
            <a:endParaRPr lang="es-ES" sz="16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04 Propuestas y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 referencias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- Intenciones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- Relaciones</a:t>
            </a:r>
          </a:p>
          <a:p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- Usos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619672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Propuesta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979712" y="1124744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Creación de un gran parque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Crear uso dotacional y oficinas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Crear huertos urbanos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Creación de frente de fachada y viales</a:t>
            </a:r>
          </a:p>
        </p:txBody>
      </p:sp>
    </p:spTree>
    <p:extLst>
      <p:ext uri="{BB962C8B-B14F-4D97-AF65-F5344CB8AC3E}">
        <p14:creationId xmlns:p14="http://schemas.microsoft.com/office/powerpoint/2010/main" val="13115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4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13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Nexa Bold" pitchFamily="50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04 Propuestas y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 referencias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- Intenciones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- Relaciones</a:t>
            </a:r>
          </a:p>
          <a:p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- Usos</a:t>
            </a:r>
          </a:p>
          <a:p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- Referencias</a:t>
            </a:r>
          </a:p>
          <a:p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</a:t>
            </a:r>
            <a:endParaRPr lang="es-ES" sz="1200" dirty="0" smtClean="0">
              <a:solidFill>
                <a:schemeClr val="bg1">
                  <a:lumMod val="50000"/>
                </a:schemeClr>
              </a:solidFill>
              <a:latin typeface="Nexa Light" pitchFamily="50" charset="0"/>
            </a:endParaRPr>
          </a:p>
        </p:txBody>
      </p:sp>
      <p:pic>
        <p:nvPicPr>
          <p:cNvPr id="4098" name="Picture 2" descr="http://www.urbanmatters.eu/wp-content/uploads/2013/08/medellin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46" y="3080566"/>
            <a:ext cx="7097554" cy="29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3109390" y="6349776"/>
            <a:ext cx="5667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http://www.urbanmatters.eu/studio-paisajismo-diseno-urbano/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16645" y="709076"/>
            <a:ext cx="6659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b="1" dirty="0"/>
              <a:t>Lugar:</a:t>
            </a:r>
            <a:r>
              <a:rPr lang="es-ES" dirty="0"/>
              <a:t> Medellín, </a:t>
            </a:r>
            <a:r>
              <a:rPr lang="es-ES" dirty="0" smtClean="0"/>
              <a:t>Colombia</a:t>
            </a:r>
          </a:p>
          <a:p>
            <a:pPr fontAlgn="base"/>
            <a:r>
              <a:rPr lang="es-ES" b="1" dirty="0" smtClean="0"/>
              <a:t>Fecha</a:t>
            </a:r>
            <a:r>
              <a:rPr lang="es-ES" b="1" dirty="0"/>
              <a:t>:</a:t>
            </a:r>
            <a:r>
              <a:rPr lang="es-ES" dirty="0"/>
              <a:t> </a:t>
            </a:r>
            <a:r>
              <a:rPr lang="es-ES" dirty="0" smtClean="0"/>
              <a:t>2013</a:t>
            </a:r>
          </a:p>
          <a:p>
            <a:pPr fontAlgn="base"/>
            <a:r>
              <a:rPr lang="es-ES" b="1" dirty="0" smtClean="0"/>
              <a:t>Equipo</a:t>
            </a:r>
            <a:r>
              <a:rPr lang="es-ES" b="1" dirty="0"/>
              <a:t>:</a:t>
            </a:r>
            <a:r>
              <a:rPr lang="es-ES" dirty="0"/>
              <a:t> </a:t>
            </a:r>
            <a:r>
              <a:rPr lang="es-ES" dirty="0" err="1"/>
              <a:t>Urbanmatters</a:t>
            </a:r>
            <a:r>
              <a:rPr lang="es-ES" dirty="0"/>
              <a:t> Studio, </a:t>
            </a:r>
            <a:r>
              <a:rPr lang="es-ES" dirty="0" err="1"/>
              <a:t>Ezquiaga</a:t>
            </a:r>
            <a:r>
              <a:rPr lang="es-ES" dirty="0"/>
              <a:t> Arquitectura, </a:t>
            </a:r>
            <a:r>
              <a:rPr lang="es-ES" dirty="0" err="1"/>
              <a:t>Ekoomedia</a:t>
            </a:r>
            <a:r>
              <a:rPr lang="es-ES" dirty="0" smtClean="0"/>
              <a:t>.</a:t>
            </a:r>
          </a:p>
          <a:p>
            <a:pPr fontAlgn="base"/>
            <a:r>
              <a:rPr lang="es-ES" b="1" dirty="0" smtClean="0"/>
              <a:t>Tema</a:t>
            </a:r>
            <a:r>
              <a:rPr lang="es-ES" b="1" dirty="0"/>
              <a:t>:</a:t>
            </a:r>
            <a:r>
              <a:rPr lang="es-ES" dirty="0"/>
              <a:t> Anteproyecto del parque del río Medellín</a:t>
            </a:r>
            <a:br>
              <a:rPr lang="es-ES" dirty="0"/>
            </a:br>
            <a:r>
              <a:rPr lang="es-ES" dirty="0" err="1" smtClean="0"/>
              <a:t>Conciven</a:t>
            </a:r>
            <a:r>
              <a:rPr lang="es-ES" dirty="0" smtClean="0"/>
              <a:t>  </a:t>
            </a:r>
            <a:r>
              <a:rPr lang="es-ES" dirty="0"/>
              <a:t>el proyecto como un pieza integradora clave del valle de </a:t>
            </a:r>
            <a:r>
              <a:rPr lang="es-ES" dirty="0" err="1"/>
              <a:t>Aburrá</a:t>
            </a:r>
            <a:r>
              <a:rPr lang="es-ES" dirty="0"/>
              <a:t>. Un corredor sostenible de paisaje e infraestructura que cohesiona y pone en valor los sistemas naturales, sociales y económicos más relevantes de la ciudad y del valle.</a:t>
            </a:r>
          </a:p>
        </p:txBody>
      </p:sp>
    </p:spTree>
    <p:extLst>
      <p:ext uri="{BB962C8B-B14F-4D97-AF65-F5344CB8AC3E}">
        <p14:creationId xmlns:p14="http://schemas.microsoft.com/office/powerpoint/2010/main" val="53885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r="30254"/>
          <a:stretch/>
        </p:blipFill>
        <p:spPr>
          <a:xfrm>
            <a:off x="4835553" y="714265"/>
            <a:ext cx="4308445" cy="61437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"/>
          <a:stretch/>
        </p:blipFill>
        <p:spPr>
          <a:xfrm>
            <a:off x="1547664" y="2543346"/>
            <a:ext cx="3639031" cy="2876436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1619672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7237" y="774901"/>
            <a:ext cx="1542435" cy="489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04 Propuestas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y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referencias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Intenciones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Usos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</a:t>
            </a:r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1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Nexa Bold" pitchFamily="50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63688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Situación</a:t>
            </a:r>
            <a:endParaRPr lang="es-E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0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3571" r="89" b="3836"/>
          <a:stretch/>
        </p:blipFill>
        <p:spPr bwMode="auto">
          <a:xfrm>
            <a:off x="1907704" y="2399917"/>
            <a:ext cx="7229849" cy="445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2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Nexa Bold" pitchFamily="50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47664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Estructura y viales contorno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07704" y="1253057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Estructura barrios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Century Gothic" panose="020B0502020202020204" pitchFamily="34" charset="0"/>
              </a:rPr>
              <a:t>Barrio cabañal (reticular)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Century Gothic" panose="020B0502020202020204" pitchFamily="34" charset="0"/>
              </a:rPr>
              <a:t>Barrio grao (bandas de crecimiento)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>
                <a:latin typeface="Century Gothic" panose="020B0502020202020204" pitchFamily="34" charset="0"/>
              </a:rPr>
              <a:t>Barrio del Nazaret (reticular)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04 Propuestas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y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referencias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Intenciones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Usos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2741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3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47664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Principales problemas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07704" y="1253057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Proximidad Cementerio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Red de fecales al 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Tramo Formula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Falta de dotación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Preexistencias existentes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63688" y="5811167"/>
            <a:ext cx="7051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https://www.valencia.es/ayuntamiento/urbanismo.nsf/vDocumentosTituloAux/6A7F5B4E9B5DCA1AC1257535002E22F5?OpenDocument&amp;bdOrigen=ayuntamiento%2Furbanismo.nsf&amp;idapoyo=&amp;lang=1&amp;nivel=5_1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04 Propuestas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y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referencias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Intenciones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Usos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</a:t>
            </a:r>
          </a:p>
        </p:txBody>
      </p:sp>
      <p:pic>
        <p:nvPicPr>
          <p:cNvPr id="5122" name="Picture 2" descr="Image result for pai gra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8"/>
          <a:stretch/>
        </p:blipFill>
        <p:spPr bwMode="auto">
          <a:xfrm>
            <a:off x="1907704" y="2873335"/>
            <a:ext cx="7236296" cy="29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0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hpThumb_generated_thumbnail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70"/>
          <a:stretch/>
        </p:blipFill>
        <p:spPr>
          <a:xfrm>
            <a:off x="3131840" y="3217246"/>
            <a:ext cx="6048672" cy="3668138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4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Nexa Bold" pitchFamily="50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47664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Principales consideraciones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07704" y="1253057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Proximidad al puerto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Prolongación conexiones viales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Proximidad al cauce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Conexión con Nazaret y el grao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atin typeface="Century Gothic" panose="020B0502020202020204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</a:t>
            </a:r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04 Propuestas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y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referencias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Intenciones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Usos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</a:t>
            </a:r>
          </a:p>
        </p:txBody>
      </p:sp>
      <p:sp>
        <p:nvSpPr>
          <p:cNvPr id="11" name="12 CuadroTexto"/>
          <p:cNvSpPr txBox="1"/>
          <p:nvPr/>
        </p:nvSpPr>
        <p:spPr>
          <a:xfrm>
            <a:off x="1619672" y="6453336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es-ES" sz="800" dirty="0" err="1">
                <a:solidFill>
                  <a:schemeClr val="bg1">
                    <a:lumMod val="75000"/>
                  </a:schemeClr>
                </a:solidFill>
              </a:rPr>
              <a:t>www.vivados.es</a:t>
            </a:r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9559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5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47664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Conclusiones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07704" y="1253057"/>
            <a:ext cx="5472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Zona con muchas posibilidades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Continuidad al puerto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Posibilidad de creación ultimo tramo del puerto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Posibilidad de regeneración de una zona en desuso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Conectar Nazaret con la ciudad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atin typeface="Century Gothic" panose="020B0502020202020204" pitchFamily="34" charset="0"/>
            </a:endParaRPr>
          </a:p>
          <a:p>
            <a:endParaRPr lang="es-ES" sz="1400" dirty="0" smtClean="0">
              <a:latin typeface="Century Gothic" panose="020B0502020202020204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accent6"/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04 Propuestas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y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referencias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Intenciones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Usos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</a:t>
            </a:r>
          </a:p>
        </p:txBody>
      </p:sp>
      <p:pic>
        <p:nvPicPr>
          <p:cNvPr id="11" name="Imagen 10" descr="e691a6898b68c7b6285795d62728b4b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11" y="3987800"/>
            <a:ext cx="5443801" cy="2870200"/>
          </a:xfrm>
          <a:prstGeom prst="rect">
            <a:avLst/>
          </a:prstGeom>
        </p:spPr>
      </p:pic>
      <p:sp>
        <p:nvSpPr>
          <p:cNvPr id="17" name="12 CuadroTexto"/>
          <p:cNvSpPr txBox="1"/>
          <p:nvPr/>
        </p:nvSpPr>
        <p:spPr>
          <a:xfrm>
            <a:off x="1619672" y="6642556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>
                    <a:lumMod val="75000"/>
                  </a:schemeClr>
                </a:solidFill>
              </a:rPr>
              <a:t>http://www.webquestcreator2.com/</a:t>
            </a:r>
            <a:endParaRPr lang="es-E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6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27984" y="6479758"/>
            <a:ext cx="4155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75000"/>
                  </a:schemeClr>
                </a:solidFill>
              </a:rPr>
              <a:t>http://www.skyscrapercity.com/showthread.php?t=708626&amp;page=3 </a:t>
            </a:r>
          </a:p>
        </p:txBody>
      </p:sp>
      <p:pic>
        <p:nvPicPr>
          <p:cNvPr id="1026" name="Picture 2" descr="Image result for pai gr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85" y="2326987"/>
            <a:ext cx="7035615" cy="411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547664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José María Tomás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07704" y="1253057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Desembocadura del 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Creación de zona verde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Conexión con el puerto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atin typeface="Century Gothic" panose="020B0502020202020204" pitchFamily="34" charset="0"/>
            </a:endParaRPr>
          </a:p>
          <a:p>
            <a:endParaRPr lang="es-ES" sz="1400" dirty="0" smtClean="0">
              <a:latin typeface="Century Gothic" panose="020B0502020202020204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accent6"/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04 Propuestas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y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referencias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Intenciones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Usos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54338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7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77834" y="6349776"/>
            <a:ext cx="5667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75000"/>
                  </a:schemeClr>
                </a:solidFill>
              </a:rPr>
              <a:t>http://www.elmundo.es/comunidad-alenciana/2016/05/23/574311dc268e3ed9438b46a0.html</a:t>
            </a:r>
            <a:endParaRPr lang="es-ES" sz="1400" dirty="0"/>
          </a:p>
        </p:txBody>
      </p:sp>
      <p:pic>
        <p:nvPicPr>
          <p:cNvPr id="2050" name="Picture 2" descr="Image result for pai gr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85" y="1983780"/>
            <a:ext cx="7007728" cy="424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</a:t>
            </a:r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- Jean </a:t>
            </a:r>
            <a:r>
              <a:rPr lang="es-ES" sz="1200" dirty="0" err="1" smtClean="0">
                <a:solidFill>
                  <a:schemeClr val="accent6"/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accent6"/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04 Propuestas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y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referencias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Intenciones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Usos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07704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JEAN NOUVEL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483768" y="1253057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Desembocadura del 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Creación de zona verde</a:t>
            </a:r>
          </a:p>
        </p:txBody>
      </p:sp>
    </p:spTree>
    <p:extLst>
      <p:ext uri="{BB962C8B-B14F-4D97-AF65-F5344CB8AC3E}">
        <p14:creationId xmlns:p14="http://schemas.microsoft.com/office/powerpoint/2010/main" val="158852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/>
        </p:nvCxnSpPr>
        <p:spPr>
          <a:xfrm flipH="1">
            <a:off x="4211960" y="620688"/>
            <a:ext cx="4932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583292" y="6480581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Nexa Bold" pitchFamily="50" charset="0"/>
              </a:rPr>
              <a:t>8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11960" y="26064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Nexa Bold" pitchFamily="50" charset="0"/>
              </a:rPr>
              <a:t>ANÁLISIS Y PROPUESTAS PAI DEL GRAO</a:t>
            </a:r>
            <a:endParaRPr lang="es-ES" dirty="0">
              <a:latin typeface="Nexa Bold" pitchFamily="50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427984" y="6479758"/>
            <a:ext cx="4155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</a:rPr>
              <a:t>http://www.skyscrapercity.com/showthread.php?t=708626&amp;page=3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47664" y="774901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Century Gothic" panose="020B0502020202020204" pitchFamily="34" charset="0"/>
              </a:rPr>
              <a:t>PAI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/>
          <a:stretch/>
        </p:blipFill>
        <p:spPr bwMode="auto">
          <a:xfrm>
            <a:off x="1666240" y="1705699"/>
            <a:ext cx="7501528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068" y="629980"/>
            <a:ext cx="1459700" cy="230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1547664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77237" y="774901"/>
            <a:ext cx="1470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01 Análisis previo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-Situación estructural 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Nexa Light" pitchFamily="50" charset="0"/>
              </a:rPr>
              <a:t>     -Problemas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Factores a considerar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- Conclusiones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Nexa Bold" pitchFamily="50" charset="0"/>
              </a:rPr>
              <a:t>02 Propuestas anteriores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José María Tomás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Jean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Nouvel</a:t>
            </a:r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accent6"/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accent6"/>
                </a:solidFill>
                <a:latin typeface="Nexa Light" pitchFamily="50" charset="0"/>
              </a:rPr>
              <a:t>     -PAI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03 Estado actual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Preexistencias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Intervenciones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04 Propuestas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y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referencias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Nexa Light" pitchFamily="50" charset="0"/>
            </a:endParaRP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Intenciones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Usos</a:t>
            </a: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- Relaciones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- Referencias</a:t>
            </a:r>
          </a:p>
          <a:p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xa Light" pitchFamily="50" charset="0"/>
              </a:rPr>
              <a:t>     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267744" y="110558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Creación viario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Zona verde</a:t>
            </a:r>
          </a:p>
        </p:txBody>
      </p:sp>
    </p:spTree>
    <p:extLst>
      <p:ext uri="{BB962C8B-B14F-4D97-AF65-F5344CB8AC3E}">
        <p14:creationId xmlns:p14="http://schemas.microsoft.com/office/powerpoint/2010/main" val="382425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1251</Words>
  <Application>Microsoft Macintosh PowerPoint</Application>
  <PresentationFormat>Presentación en pantalla (4:3)</PresentationFormat>
  <Paragraphs>383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Jorge MOLTO GARCIA </cp:lastModifiedBy>
  <cp:revision>40</cp:revision>
  <dcterms:created xsi:type="dcterms:W3CDTF">2016-12-21T16:48:00Z</dcterms:created>
  <dcterms:modified xsi:type="dcterms:W3CDTF">2016-12-22T19:04:08Z</dcterms:modified>
</cp:coreProperties>
</file>